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 id="2147483742" r:id="rId5"/>
  </p:sldMasterIdLst>
  <p:notesMasterIdLst>
    <p:notesMasterId r:id="rId30"/>
  </p:notesMasterIdLst>
  <p:handoutMasterIdLst>
    <p:handoutMasterId r:id="rId31"/>
  </p:handoutMasterIdLst>
  <p:sldIdLst>
    <p:sldId id="256" r:id="rId6"/>
    <p:sldId id="328" r:id="rId7"/>
    <p:sldId id="306" r:id="rId8"/>
    <p:sldId id="307" r:id="rId9"/>
    <p:sldId id="308" r:id="rId10"/>
    <p:sldId id="303" r:id="rId11"/>
    <p:sldId id="309" r:id="rId12"/>
    <p:sldId id="310" r:id="rId13"/>
    <p:sldId id="314" r:id="rId14"/>
    <p:sldId id="316" r:id="rId15"/>
    <p:sldId id="295" r:id="rId16"/>
    <p:sldId id="322" r:id="rId17"/>
    <p:sldId id="332" r:id="rId18"/>
    <p:sldId id="311" r:id="rId19"/>
    <p:sldId id="318" r:id="rId20"/>
    <p:sldId id="319" r:id="rId21"/>
    <p:sldId id="312" r:id="rId22"/>
    <p:sldId id="320" r:id="rId23"/>
    <p:sldId id="315" r:id="rId24"/>
    <p:sldId id="323" r:id="rId25"/>
    <p:sldId id="296" r:id="rId26"/>
    <p:sldId id="327" r:id="rId27"/>
    <p:sldId id="331" r:id="rId28"/>
    <p:sldId id="32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50564F-E098-4FAB-A1D5-61B885E684A6}">
          <p14:sldIdLst>
            <p14:sldId id="256"/>
            <p14:sldId id="328"/>
            <p14:sldId id="306"/>
            <p14:sldId id="307"/>
            <p14:sldId id="308"/>
            <p14:sldId id="303"/>
            <p14:sldId id="309"/>
            <p14:sldId id="310"/>
            <p14:sldId id="314"/>
            <p14:sldId id="316"/>
            <p14:sldId id="295"/>
            <p14:sldId id="322"/>
            <p14:sldId id="332"/>
            <p14:sldId id="311"/>
            <p14:sldId id="318"/>
            <p14:sldId id="319"/>
            <p14:sldId id="312"/>
            <p14:sldId id="320"/>
            <p14:sldId id="315"/>
            <p14:sldId id="323"/>
            <p14:sldId id="296"/>
            <p14:sldId id="327"/>
            <p14:sldId id="331"/>
            <p14:sldId id="3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27E"/>
    <a:srgbClr val="7170B9"/>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243" autoAdjust="0"/>
  </p:normalViewPr>
  <p:slideViewPr>
    <p:cSldViewPr snapToGrid="0" showGuides="1">
      <p:cViewPr varScale="1">
        <p:scale>
          <a:sx n="43" d="100"/>
          <a:sy n="43" d="100"/>
        </p:scale>
        <p:origin x="48" y="125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0" d="100"/>
          <a:sy n="60" d="100"/>
        </p:scale>
        <p:origin x="3187"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EE95FC5-CD6B-4A50-9262-DC414E16C3EA}">
      <dgm:prSet/>
      <dgm:spPr/>
      <dgm:t>
        <a:bodyPr/>
        <a:lstStyle/>
        <a:p>
          <a:pPr>
            <a:lnSpc>
              <a:spcPct val="100000"/>
            </a:lnSpc>
          </a:pPr>
          <a:r>
            <a:rPr lang="en-US" dirty="0">
              <a:solidFill>
                <a:schemeClr val="accent1">
                  <a:lumMod val="50000"/>
                </a:schemeClr>
              </a:solidFill>
            </a:rPr>
            <a:t>Title IX Regulations Update</a:t>
          </a:r>
          <a:r>
            <a:rPr lang="en-US" dirty="0"/>
            <a:t> </a:t>
          </a:r>
          <a:endParaRPr lang="en-US" dirty="0">
            <a:solidFill>
              <a:schemeClr val="tx1">
                <a:alpha val="60000"/>
              </a:schemeClr>
            </a:solidFill>
          </a:endParaRP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dgm:spPr/>
      <dgm:t>
        <a:bodyPr/>
        <a:lstStyle/>
        <a:p>
          <a:endParaRPr lang="en-US"/>
        </a:p>
      </dgm:t>
    </dgm:pt>
    <dgm:pt modelId="{F05611F0-8256-4954-B6CB-ED6B4F2DD397}">
      <dgm:prSet/>
      <dgm:spPr/>
      <dgm:t>
        <a:bodyPr/>
        <a:lstStyle/>
        <a:p>
          <a:pPr>
            <a:lnSpc>
              <a:spcPct val="100000"/>
            </a:lnSpc>
          </a:pPr>
          <a:r>
            <a:rPr lang="en-US" dirty="0">
              <a:solidFill>
                <a:schemeClr val="accent1">
                  <a:lumMod val="50000"/>
                </a:schemeClr>
              </a:solidFill>
            </a:rPr>
            <a:t>Review </a:t>
          </a:r>
          <a:r>
            <a:rPr lang="en-US">
              <a:solidFill>
                <a:schemeClr val="accent1">
                  <a:lumMod val="50000"/>
                </a:schemeClr>
              </a:solidFill>
            </a:rPr>
            <a:t>of 2022-2023</a:t>
          </a:r>
          <a:r>
            <a:rPr lang="en-US"/>
            <a:t> </a:t>
          </a:r>
          <a:endParaRPr lang="en-US" dirty="0">
            <a:solidFill>
              <a:schemeClr val="tx1">
                <a:alpha val="60000"/>
              </a:schemeClr>
            </a:solidFill>
          </a:endParaRP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dgm:spPr/>
      <dgm:t>
        <a:bodyPr/>
        <a:lstStyle/>
        <a:p>
          <a:endParaRPr lang="en-US"/>
        </a:p>
      </dgm:t>
    </dgm:pt>
    <dgm:pt modelId="{22625139-F93A-4F3F-A7AA-4923A01AEDF3}">
      <dgm:prSet/>
      <dgm:spPr/>
      <dgm:t>
        <a:bodyPr/>
        <a:lstStyle/>
        <a:p>
          <a:pPr>
            <a:lnSpc>
              <a:spcPct val="100000"/>
            </a:lnSpc>
          </a:pPr>
          <a:r>
            <a:rPr lang="en-US" dirty="0">
              <a:solidFill>
                <a:schemeClr val="accent1">
                  <a:lumMod val="50000"/>
                </a:schemeClr>
              </a:solidFill>
            </a:rPr>
            <a:t>Writing the Hearing Report Form</a:t>
          </a:r>
          <a:r>
            <a:rPr lang="en-US" dirty="0"/>
            <a:t> </a:t>
          </a:r>
          <a:endParaRPr lang="en-US" dirty="0">
            <a:solidFill>
              <a:schemeClr val="tx1">
                <a:alpha val="60000"/>
              </a:schemeClr>
            </a:solidFill>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dgm:spPr/>
      <dgm:t>
        <a:bodyPr/>
        <a:lstStyle/>
        <a:p>
          <a:endParaRPr lang="en-US"/>
        </a:p>
      </dgm:t>
    </dgm:pt>
    <dgm:pt modelId="{140952D0-0E1D-4F48-9F16-53581487CFA0}">
      <dgm:prSet/>
      <dgm:spPr/>
      <dgm:t>
        <a:bodyPr/>
        <a:lstStyle/>
        <a:p>
          <a:pPr>
            <a:lnSpc>
              <a:spcPct val="100000"/>
            </a:lnSpc>
          </a:pPr>
          <a:r>
            <a:rPr lang="en-US" dirty="0">
              <a:solidFill>
                <a:schemeClr val="accent1">
                  <a:lumMod val="50000"/>
                </a:schemeClr>
              </a:solidFill>
            </a:rPr>
            <a:t>Appeal Grounds Exercise</a:t>
          </a:r>
          <a:endParaRPr lang="en-US" dirty="0">
            <a:solidFill>
              <a:schemeClr val="tx1">
                <a:alpha val="60000"/>
              </a:schemeClr>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dgm:spPr/>
      <dgm:t>
        <a:bodyPr/>
        <a:lstStyle/>
        <a:p>
          <a:endParaRPr lang="en-US"/>
        </a:p>
      </dgm:t>
    </dgm:pt>
    <dgm:pt modelId="{539F0B2D-763D-4639-B4AA-CC4EE0B8029F}" type="pres">
      <dgm:prSet presAssocID="{D0F07F19-1F50-4B42-A7A0-278DF9D25BB1}" presName="root" presStyleCnt="0">
        <dgm:presLayoutVars>
          <dgm:dir/>
          <dgm:resizeHandles val="exact"/>
        </dgm:presLayoutVars>
      </dgm:prSet>
      <dgm:spPr/>
    </dgm:pt>
    <dgm:pt modelId="{7C57C5FD-BC94-4852-B3EC-3A72C51988CA}" type="pres">
      <dgm:prSet presAssocID="{2EE95FC5-CD6B-4A50-9262-DC414E16C3EA}" presName="compNode" presStyleCnt="0"/>
      <dgm:spPr/>
    </dgm:pt>
    <dgm:pt modelId="{8D5BCCB0-FE2C-4B39-92FA-86E015360BFE}" type="pres">
      <dgm:prSet presAssocID="{2EE95FC5-CD6B-4A50-9262-DC414E16C3EA}" presName="bgRect" presStyleLbl="bgShp" presStyleIdx="0" presStyleCnt="4"/>
      <dgm:spPr>
        <a:prstGeom prst="rect">
          <a:avLst/>
        </a:prstGeom>
        <a:solidFill>
          <a:schemeClr val="accent1">
            <a:lumMod val="40000"/>
            <a:lumOff val="60000"/>
            <a:alpha val="50000"/>
          </a:schemeClr>
        </a:solidFill>
      </dgm:spPr>
    </dgm:pt>
    <dgm:pt modelId="{B970FC54-593D-4FE9-AFCD-C77EE53A4F01}" type="pres">
      <dgm:prSet presAssocID="{2EE95FC5-CD6B-4A50-9262-DC414E16C3EA}" presName="iconRect" presStyleLbl="node1" presStyleIdx="0" presStyleCnt="4"/>
      <dgm:spPr>
        <a:blipFill dpi="0" rotWithShape="1">
          <a:blip xmlns:r="http://schemas.openxmlformats.org/officeDocument/2006/relationships" r:embed="rId1">
            <a:alphaModFix amt="5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ncil"/>
        </a:ext>
      </dgm:extLst>
    </dgm:pt>
    <dgm:pt modelId="{8B0477A4-6C5F-46E6-8910-A51FA1F661B5}" type="pres">
      <dgm:prSet presAssocID="{2EE95FC5-CD6B-4A50-9262-DC414E16C3EA}" presName="spaceRect" presStyleCnt="0"/>
      <dgm:spPr/>
    </dgm:pt>
    <dgm:pt modelId="{1002F504-21FD-4710-AB54-6DD4AE8B1DEB}" type="pres">
      <dgm:prSet presAssocID="{2EE95FC5-CD6B-4A50-9262-DC414E16C3EA}" presName="parTx" presStyleLbl="revTx" presStyleIdx="0" presStyleCnt="4" custLinFactNeighborX="-2848">
        <dgm:presLayoutVars>
          <dgm:chMax val="0"/>
          <dgm:chPref val="0"/>
        </dgm:presLayoutVars>
      </dgm:prSet>
      <dgm:spPr/>
    </dgm:pt>
    <dgm:pt modelId="{C5D2D154-D04C-4060-B371-4FA5C99B7538}" type="pres">
      <dgm:prSet presAssocID="{C99EBBB1-E916-471C-83C9-ABE85B42AC26}" presName="sibTrans" presStyleCnt="0"/>
      <dgm:spPr/>
    </dgm:pt>
    <dgm:pt modelId="{0E0B23C8-D5E1-4B41-BDA7-2CE57755BE6A}" type="pres">
      <dgm:prSet presAssocID="{F05611F0-8256-4954-B6CB-ED6B4F2DD397}" presName="compNode" presStyleCnt="0"/>
      <dgm:spPr/>
    </dgm:pt>
    <dgm:pt modelId="{CD05AFB1-E184-456B-B0D2-9C36C4272D02}" type="pres">
      <dgm:prSet presAssocID="{F05611F0-8256-4954-B6CB-ED6B4F2DD397}" presName="bgRect" presStyleLbl="bgShp" presStyleIdx="1" presStyleCnt="4"/>
      <dgm:spPr>
        <a:prstGeom prst="rect">
          <a:avLst/>
        </a:prstGeom>
        <a:solidFill>
          <a:schemeClr val="accent1">
            <a:lumMod val="40000"/>
            <a:lumOff val="60000"/>
            <a:alpha val="50000"/>
          </a:schemeClr>
        </a:solidFill>
      </dgm:spPr>
    </dgm:pt>
    <dgm:pt modelId="{74FDC127-8DFD-4460-AE93-0411105DEB60}" type="pres">
      <dgm:prSet presAssocID="{F05611F0-8256-4954-B6CB-ED6B4F2DD39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chart"/>
        </a:ext>
      </dgm:extLst>
    </dgm:pt>
    <dgm:pt modelId="{58414D7F-A9B2-47FB-8B18-5EF591AE26CC}" type="pres">
      <dgm:prSet presAssocID="{F05611F0-8256-4954-B6CB-ED6B4F2DD397}" presName="spaceRect" presStyleCnt="0"/>
      <dgm:spPr/>
    </dgm:pt>
    <dgm:pt modelId="{1A91019B-6FF6-4E88-A622-AA77E19BE965}" type="pres">
      <dgm:prSet presAssocID="{F05611F0-8256-4954-B6CB-ED6B4F2DD397}" presName="parTx" presStyleLbl="revTx" presStyleIdx="1" presStyleCnt="4" custLinFactNeighborX="-2848">
        <dgm:presLayoutVars>
          <dgm:chMax val="0"/>
          <dgm:chPref val="0"/>
        </dgm:presLayoutVars>
      </dgm:prSet>
      <dgm:spPr/>
    </dgm:pt>
    <dgm:pt modelId="{7016EE3B-7F4A-42C5-A09F-919C1401C4BC}" type="pres">
      <dgm:prSet presAssocID="{6BD5265A-8333-420D-BDB2-65F10B3EBD76}" presName="sibTrans" presStyleCnt="0"/>
      <dgm:spPr/>
    </dgm:pt>
    <dgm:pt modelId="{815AA52A-6D18-4177-AE6D-E0559FAFDE78}" type="pres">
      <dgm:prSet presAssocID="{22625139-F93A-4F3F-A7AA-4923A01AEDF3}" presName="compNode" presStyleCnt="0"/>
      <dgm:spPr/>
    </dgm:pt>
    <dgm:pt modelId="{A8176E5D-B119-4234-91AB-EFE9C2CF80B7}" type="pres">
      <dgm:prSet presAssocID="{22625139-F93A-4F3F-A7AA-4923A01AEDF3}" presName="bgRect" presStyleLbl="bgShp" presStyleIdx="2" presStyleCnt="4"/>
      <dgm:spPr>
        <a:prstGeom prst="rect">
          <a:avLst/>
        </a:prstGeom>
        <a:solidFill>
          <a:schemeClr val="accent1">
            <a:lumMod val="40000"/>
            <a:lumOff val="60000"/>
            <a:alpha val="50000"/>
          </a:schemeClr>
        </a:solidFill>
      </dgm:spPr>
    </dgm:pt>
    <dgm:pt modelId="{DB85AE0A-C466-4604-9C2E-87F8EA52DD0F}" type="pres">
      <dgm:prSet presAssocID="{22625139-F93A-4F3F-A7AA-4923A01AEDF3}" presName="iconRect" presStyleLbl="node1" presStyleIdx="2" presStyleCnt="4"/>
      <dgm:spPr>
        <a:blipFill dpi="0" rotWithShape="1">
          <a:blip xmlns:r="http://schemas.openxmlformats.org/officeDocument/2006/relationships" r:embed="rId5">
            <a:alphaModFix amt="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en Book"/>
        </a:ext>
      </dgm:extLst>
    </dgm:pt>
    <dgm:pt modelId="{A8722341-C6F1-4D89-89A6-4EF02F8B76E1}" type="pres">
      <dgm:prSet presAssocID="{22625139-F93A-4F3F-A7AA-4923A01AEDF3}" presName="spaceRect" presStyleCnt="0"/>
      <dgm:spPr/>
    </dgm:pt>
    <dgm:pt modelId="{5A5E0268-7557-41F6-A6CC-892DF11AAC18}" type="pres">
      <dgm:prSet presAssocID="{22625139-F93A-4F3F-A7AA-4923A01AEDF3}" presName="parTx" presStyleLbl="revTx" presStyleIdx="2" presStyleCnt="4" custLinFactNeighborX="-2848">
        <dgm:presLayoutVars>
          <dgm:chMax val="0"/>
          <dgm:chPref val="0"/>
        </dgm:presLayoutVars>
      </dgm:prSet>
      <dgm:spPr/>
    </dgm:pt>
    <dgm:pt modelId="{5ACA2613-1755-4541-BF52-A7AD043980F4}" type="pres">
      <dgm:prSet presAssocID="{A8E2FA08-4DD4-4654-A85D-9A99162D6201}" presName="sibTrans" presStyleCnt="0"/>
      <dgm:spPr/>
    </dgm:pt>
    <dgm:pt modelId="{D58F1FE7-CDEB-42F6-BC01-82FB71EDF9C0}" type="pres">
      <dgm:prSet presAssocID="{140952D0-0E1D-4F48-9F16-53581487CFA0}" presName="compNode" presStyleCnt="0"/>
      <dgm:spPr/>
    </dgm:pt>
    <dgm:pt modelId="{A102E018-9C2C-4317-8572-9362E8FC1AF8}" type="pres">
      <dgm:prSet presAssocID="{140952D0-0E1D-4F48-9F16-53581487CFA0}" presName="bgRect" presStyleLbl="bgShp" presStyleIdx="3" presStyleCnt="4"/>
      <dgm:spPr>
        <a:prstGeom prst="rect">
          <a:avLst/>
        </a:prstGeom>
        <a:solidFill>
          <a:schemeClr val="accent1">
            <a:lumMod val="40000"/>
            <a:lumOff val="60000"/>
            <a:alpha val="50000"/>
          </a:schemeClr>
        </a:solidFill>
      </dgm:spPr>
    </dgm:pt>
    <dgm:pt modelId="{3353CF1D-5822-47BA-A6C2-AC7DC94D5A9C}" type="pres">
      <dgm:prSet presAssocID="{140952D0-0E1D-4F48-9F16-53581487CFA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elp"/>
        </a:ext>
      </dgm:extLst>
    </dgm:pt>
    <dgm:pt modelId="{0326715C-7787-454B-B5D4-2E4B73514584}" type="pres">
      <dgm:prSet presAssocID="{140952D0-0E1D-4F48-9F16-53581487CFA0}" presName="spaceRect" presStyleCnt="0"/>
      <dgm:spPr/>
    </dgm:pt>
    <dgm:pt modelId="{B05634FC-081B-4BC5-BE4E-70E96448CBC7}" type="pres">
      <dgm:prSet presAssocID="{140952D0-0E1D-4F48-9F16-53581487CFA0}" presName="parTx" presStyleLbl="revTx" presStyleIdx="3" presStyleCnt="4" custLinFactNeighborX="-2848">
        <dgm:presLayoutVars>
          <dgm:chMax val="0"/>
          <dgm:chPref val="0"/>
        </dgm:presLayoutVars>
      </dgm:prSet>
      <dgm:spPr/>
    </dgm:pt>
  </dgm:ptLst>
  <dgm:cxnLst>
    <dgm:cxn modelId="{FAEA9C64-F0D3-4558-9A35-23F0581DC7BF}" type="presOf" srcId="{140952D0-0E1D-4F48-9F16-53581487CFA0}" destId="{B05634FC-081B-4BC5-BE4E-70E96448CBC7}" srcOrd="0" destOrd="0" presId="urn:microsoft.com/office/officeart/2018/2/layout/IconVerticalSolidList"/>
    <dgm:cxn modelId="{D28FE450-D56C-43DC-901C-B2275D62B369}" type="presOf" srcId="{2EE95FC5-CD6B-4A50-9262-DC414E16C3EA}" destId="{1002F504-21FD-4710-AB54-6DD4AE8B1DEB}" srcOrd="0" destOrd="0" presId="urn:microsoft.com/office/officeart/2018/2/layout/IconVerticalSolidList"/>
    <dgm:cxn modelId="{09B52955-21F8-4660-80B5-8AC2F661638E}" type="presOf" srcId="{22625139-F93A-4F3F-A7AA-4923A01AEDF3}" destId="{5A5E0268-7557-41F6-A6CC-892DF11AAC18}" srcOrd="0" destOrd="0" presId="urn:microsoft.com/office/officeart/2018/2/layout/IconVerticalSolidList"/>
    <dgm:cxn modelId="{FA896689-06F0-4649-9FF7-0D3A04B5B25E}" type="presOf" srcId="{D0F07F19-1F50-4B42-A7A0-278DF9D25BB1}" destId="{539F0B2D-763D-4639-B4AA-CC4EE0B8029F}" srcOrd="0" destOrd="0" presId="urn:microsoft.com/office/officeart/2018/2/layout/IconVerticalSolidList"/>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3CC82EFE-ECBC-4EF1-9AD1-94F2F4D0F7F0}" type="presOf" srcId="{F05611F0-8256-4954-B6CB-ED6B4F2DD397}" destId="{1A91019B-6FF6-4E88-A622-AA77E19BE965}" srcOrd="0" destOrd="0" presId="urn:microsoft.com/office/officeart/2018/2/layout/IconVerticalSolidList"/>
    <dgm:cxn modelId="{3141AECC-0824-4D33-B56E-0AA0BF76ADC4}" type="presParOf" srcId="{539F0B2D-763D-4639-B4AA-CC4EE0B8029F}" destId="{7C57C5FD-BC94-4852-B3EC-3A72C51988CA}" srcOrd="0" destOrd="0" presId="urn:microsoft.com/office/officeart/2018/2/layout/IconVerticalSolidList"/>
    <dgm:cxn modelId="{91B124C7-32BD-48C5-A045-6B89C6FA61EE}" type="presParOf" srcId="{7C57C5FD-BC94-4852-B3EC-3A72C51988CA}" destId="{8D5BCCB0-FE2C-4B39-92FA-86E015360BFE}" srcOrd="0" destOrd="0" presId="urn:microsoft.com/office/officeart/2018/2/layout/IconVerticalSolidList"/>
    <dgm:cxn modelId="{5C408221-FD1D-4546-A6E6-8330B2208253}" type="presParOf" srcId="{7C57C5FD-BC94-4852-B3EC-3A72C51988CA}" destId="{B970FC54-593D-4FE9-AFCD-C77EE53A4F01}" srcOrd="1" destOrd="0" presId="urn:microsoft.com/office/officeart/2018/2/layout/IconVerticalSolidList"/>
    <dgm:cxn modelId="{935E623E-CFDC-4AF8-B6EA-214446B4F401}" type="presParOf" srcId="{7C57C5FD-BC94-4852-B3EC-3A72C51988CA}" destId="{8B0477A4-6C5F-46E6-8910-A51FA1F661B5}" srcOrd="2" destOrd="0" presId="urn:microsoft.com/office/officeart/2018/2/layout/IconVerticalSolidList"/>
    <dgm:cxn modelId="{1E88C30E-19D9-4E39-B8C1-CD0573176A9E}" type="presParOf" srcId="{7C57C5FD-BC94-4852-B3EC-3A72C51988CA}" destId="{1002F504-21FD-4710-AB54-6DD4AE8B1DEB}" srcOrd="3" destOrd="0" presId="urn:microsoft.com/office/officeart/2018/2/layout/IconVerticalSolidList"/>
    <dgm:cxn modelId="{D98E3B47-5678-4183-ABFE-C52A79C56F19}" type="presParOf" srcId="{539F0B2D-763D-4639-B4AA-CC4EE0B8029F}" destId="{C5D2D154-D04C-4060-B371-4FA5C99B7538}" srcOrd="1" destOrd="0" presId="urn:microsoft.com/office/officeart/2018/2/layout/IconVerticalSolidList"/>
    <dgm:cxn modelId="{1C8B9CA9-55DE-4C4A-B6C3-9BF7170578A8}" type="presParOf" srcId="{539F0B2D-763D-4639-B4AA-CC4EE0B8029F}" destId="{0E0B23C8-D5E1-4B41-BDA7-2CE57755BE6A}" srcOrd="2" destOrd="0" presId="urn:microsoft.com/office/officeart/2018/2/layout/IconVerticalSolidList"/>
    <dgm:cxn modelId="{59E394A4-2CB8-4285-8A2E-C7AD9707C88A}" type="presParOf" srcId="{0E0B23C8-D5E1-4B41-BDA7-2CE57755BE6A}" destId="{CD05AFB1-E184-456B-B0D2-9C36C4272D02}" srcOrd="0" destOrd="0" presId="urn:microsoft.com/office/officeart/2018/2/layout/IconVerticalSolidList"/>
    <dgm:cxn modelId="{017797BA-DA8F-42A6-9B4B-2E3B232A9487}" type="presParOf" srcId="{0E0B23C8-D5E1-4B41-BDA7-2CE57755BE6A}" destId="{74FDC127-8DFD-4460-AE93-0411105DEB60}" srcOrd="1" destOrd="0" presId="urn:microsoft.com/office/officeart/2018/2/layout/IconVerticalSolidList"/>
    <dgm:cxn modelId="{75F07183-B2DD-4414-A5B8-8308084B8E3F}" type="presParOf" srcId="{0E0B23C8-D5E1-4B41-BDA7-2CE57755BE6A}" destId="{58414D7F-A9B2-47FB-8B18-5EF591AE26CC}" srcOrd="2" destOrd="0" presId="urn:microsoft.com/office/officeart/2018/2/layout/IconVerticalSolidList"/>
    <dgm:cxn modelId="{04F8BED2-D78F-4CD5-BBBC-7FC8C9F8F207}" type="presParOf" srcId="{0E0B23C8-D5E1-4B41-BDA7-2CE57755BE6A}" destId="{1A91019B-6FF6-4E88-A622-AA77E19BE965}" srcOrd="3" destOrd="0" presId="urn:microsoft.com/office/officeart/2018/2/layout/IconVerticalSolidList"/>
    <dgm:cxn modelId="{BCFD135B-FCED-466E-9159-B02BFE9D4001}" type="presParOf" srcId="{539F0B2D-763D-4639-B4AA-CC4EE0B8029F}" destId="{7016EE3B-7F4A-42C5-A09F-919C1401C4BC}" srcOrd="3" destOrd="0" presId="urn:microsoft.com/office/officeart/2018/2/layout/IconVerticalSolidList"/>
    <dgm:cxn modelId="{58EF4718-ACD6-43F8-805B-D62F90D9A920}" type="presParOf" srcId="{539F0B2D-763D-4639-B4AA-CC4EE0B8029F}" destId="{815AA52A-6D18-4177-AE6D-E0559FAFDE78}" srcOrd="4" destOrd="0" presId="urn:microsoft.com/office/officeart/2018/2/layout/IconVerticalSolidList"/>
    <dgm:cxn modelId="{D1615F48-ADED-4C2B-BB8A-59749B8AE730}" type="presParOf" srcId="{815AA52A-6D18-4177-AE6D-E0559FAFDE78}" destId="{A8176E5D-B119-4234-91AB-EFE9C2CF80B7}" srcOrd="0" destOrd="0" presId="urn:microsoft.com/office/officeart/2018/2/layout/IconVerticalSolidList"/>
    <dgm:cxn modelId="{79312827-D440-4AF8-9B00-B884A9E4A3BB}" type="presParOf" srcId="{815AA52A-6D18-4177-AE6D-E0559FAFDE78}" destId="{DB85AE0A-C466-4604-9C2E-87F8EA52DD0F}" srcOrd="1" destOrd="0" presId="urn:microsoft.com/office/officeart/2018/2/layout/IconVerticalSolidList"/>
    <dgm:cxn modelId="{E7924D5D-988A-4115-9A93-08F335B8947A}" type="presParOf" srcId="{815AA52A-6D18-4177-AE6D-E0559FAFDE78}" destId="{A8722341-C6F1-4D89-89A6-4EF02F8B76E1}" srcOrd="2" destOrd="0" presId="urn:microsoft.com/office/officeart/2018/2/layout/IconVerticalSolidList"/>
    <dgm:cxn modelId="{C6AD5C36-9185-4F14-9584-D2A1D2C97E1C}" type="presParOf" srcId="{815AA52A-6D18-4177-AE6D-E0559FAFDE78}" destId="{5A5E0268-7557-41F6-A6CC-892DF11AAC18}" srcOrd="3" destOrd="0" presId="urn:microsoft.com/office/officeart/2018/2/layout/IconVerticalSolidList"/>
    <dgm:cxn modelId="{7CC5D15E-F8FA-444A-AC16-03C2AF2F8435}" type="presParOf" srcId="{539F0B2D-763D-4639-B4AA-CC4EE0B8029F}" destId="{5ACA2613-1755-4541-BF52-A7AD043980F4}" srcOrd="5" destOrd="0" presId="urn:microsoft.com/office/officeart/2018/2/layout/IconVerticalSolidList"/>
    <dgm:cxn modelId="{459894C0-6852-4DFB-AB0C-15C59FA57691}" type="presParOf" srcId="{539F0B2D-763D-4639-B4AA-CC4EE0B8029F}" destId="{D58F1FE7-CDEB-42F6-BC01-82FB71EDF9C0}" srcOrd="6" destOrd="0" presId="urn:microsoft.com/office/officeart/2018/2/layout/IconVerticalSolidList"/>
    <dgm:cxn modelId="{14EE37A9-59E2-472A-B59D-2230A528B9EE}" type="presParOf" srcId="{D58F1FE7-CDEB-42F6-BC01-82FB71EDF9C0}" destId="{A102E018-9C2C-4317-8572-9362E8FC1AF8}" srcOrd="0" destOrd="0" presId="urn:microsoft.com/office/officeart/2018/2/layout/IconVerticalSolidList"/>
    <dgm:cxn modelId="{DA750973-958E-459C-8387-641E8911B272}" type="presParOf" srcId="{D58F1FE7-CDEB-42F6-BC01-82FB71EDF9C0}" destId="{3353CF1D-5822-47BA-A6C2-AC7DC94D5A9C}" srcOrd="1" destOrd="0" presId="urn:microsoft.com/office/officeart/2018/2/layout/IconVerticalSolidList"/>
    <dgm:cxn modelId="{62D5D3B0-A3FA-4D1D-8E7C-76B0202DCF7E}" type="presParOf" srcId="{D58F1FE7-CDEB-42F6-BC01-82FB71EDF9C0}" destId="{0326715C-7787-454B-B5D4-2E4B73514584}" srcOrd="2" destOrd="0" presId="urn:microsoft.com/office/officeart/2018/2/layout/IconVerticalSolidList"/>
    <dgm:cxn modelId="{BB5FA47B-6E17-41EB-8EF7-D7734FFE7C72}" type="presParOf" srcId="{D58F1FE7-CDEB-42F6-BC01-82FB71EDF9C0}" destId="{B05634FC-081B-4BC5-BE4E-70E96448CBC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1B625-0AE1-4DC0-BFFE-FEE315875C30}"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7583452D-72D3-4079-9ABD-ED96C5FC3F21}">
      <dgm:prSet phldrT="[Text]"/>
      <dgm:spPr/>
      <dgm:t>
        <a:bodyPr/>
        <a:lstStyle/>
        <a:p>
          <a:r>
            <a:rPr lang="en-US" dirty="0"/>
            <a:t>Deliberate and consider all relevant evidence</a:t>
          </a:r>
        </a:p>
      </dgm:t>
      <dgm:extLst>
        <a:ext uri="{E40237B7-FDA0-4F09-8148-C483321AD2D9}">
          <dgm14:cNvPr xmlns:dgm14="http://schemas.microsoft.com/office/drawing/2010/diagram" id="0" name="" descr="Deliberate and consider all relevant evidence"/>
        </a:ext>
      </dgm:extLst>
    </dgm:pt>
    <dgm:pt modelId="{AF8DB0B3-FEBD-4061-A463-5B88629E9BBE}" type="parTrans" cxnId="{DCB39AEA-9599-40EC-95AF-590B821252B1}">
      <dgm:prSet/>
      <dgm:spPr/>
      <dgm:t>
        <a:bodyPr/>
        <a:lstStyle/>
        <a:p>
          <a:endParaRPr lang="en-US"/>
        </a:p>
      </dgm:t>
    </dgm:pt>
    <dgm:pt modelId="{9A0B63EC-BD7F-49D1-ABEC-DC666F7E8512}" type="sibTrans" cxnId="{DCB39AEA-9599-40EC-95AF-590B821252B1}">
      <dgm:prSet/>
      <dgm:spPr/>
      <dgm:t>
        <a:bodyPr/>
        <a:lstStyle/>
        <a:p>
          <a:endParaRPr lang="en-US"/>
        </a:p>
      </dgm:t>
    </dgm:pt>
    <dgm:pt modelId="{2ECEF701-9E1E-416D-8FE4-4F7068C4A56B}">
      <dgm:prSet phldrT="[Text]"/>
      <dgm:spPr/>
      <dgm:t>
        <a:bodyPr/>
        <a:lstStyle/>
        <a:p>
          <a:r>
            <a:rPr lang="en-US" dirty="0"/>
            <a:t>Evaluate evidence for weight</a:t>
          </a:r>
        </a:p>
      </dgm:t>
      <dgm:extLst>
        <a:ext uri="{E40237B7-FDA0-4F09-8148-C483321AD2D9}">
          <dgm14:cNvPr xmlns:dgm14="http://schemas.microsoft.com/office/drawing/2010/diagram" id="0" name="" descr="Evaluate evidence for weight"/>
        </a:ext>
      </dgm:extLst>
    </dgm:pt>
    <dgm:pt modelId="{F6395997-8A96-46AE-BE08-9C4424ACF16E}" type="parTrans" cxnId="{B7745A4B-1CFB-4102-953F-EF8CFC81D38A}">
      <dgm:prSet/>
      <dgm:spPr/>
      <dgm:t>
        <a:bodyPr/>
        <a:lstStyle/>
        <a:p>
          <a:endParaRPr lang="en-US"/>
        </a:p>
      </dgm:t>
    </dgm:pt>
    <dgm:pt modelId="{A3F16BAC-6119-4FAF-B5F4-B00EEB773BF3}" type="sibTrans" cxnId="{B7745A4B-1CFB-4102-953F-EF8CFC81D38A}">
      <dgm:prSet/>
      <dgm:spPr/>
      <dgm:t>
        <a:bodyPr/>
        <a:lstStyle/>
        <a:p>
          <a:endParaRPr lang="en-US"/>
        </a:p>
      </dgm:t>
    </dgm:pt>
    <dgm:pt modelId="{36FD149F-EC72-437A-97D1-F930AEC2E1BB}">
      <dgm:prSet phldrT="[Text]"/>
      <dgm:spPr/>
      <dgm:t>
        <a:bodyPr/>
        <a:lstStyle/>
        <a:p>
          <a:r>
            <a:rPr lang="en-US" dirty="0"/>
            <a:t>Resolve disputed issues of fact under preponderance of evidence</a:t>
          </a:r>
        </a:p>
      </dgm:t>
      <dgm:extLst>
        <a:ext uri="{E40237B7-FDA0-4F09-8148-C483321AD2D9}">
          <dgm14:cNvPr xmlns:dgm14="http://schemas.microsoft.com/office/drawing/2010/diagram" id="0" name="" descr="Resolve disputed issues of fact under preponderance of evidence"/>
        </a:ext>
      </dgm:extLst>
    </dgm:pt>
    <dgm:pt modelId="{84343225-1BAC-41F3-ACBF-F2CB736D9109}" type="parTrans" cxnId="{B43199C3-B49E-48F3-B5E6-26A5F4553B9C}">
      <dgm:prSet/>
      <dgm:spPr/>
      <dgm:t>
        <a:bodyPr/>
        <a:lstStyle/>
        <a:p>
          <a:endParaRPr lang="en-US"/>
        </a:p>
      </dgm:t>
    </dgm:pt>
    <dgm:pt modelId="{18F5591D-6545-4543-AC1E-157DB9C02D5D}" type="sibTrans" cxnId="{B43199C3-B49E-48F3-B5E6-26A5F4553B9C}">
      <dgm:prSet/>
      <dgm:spPr/>
      <dgm:t>
        <a:bodyPr/>
        <a:lstStyle/>
        <a:p>
          <a:endParaRPr lang="en-US"/>
        </a:p>
      </dgm:t>
    </dgm:pt>
    <dgm:pt modelId="{AD2CFC15-9DE9-400F-BEB0-FA77F4FDE12D}">
      <dgm:prSet/>
      <dgm:spPr/>
      <dgm:t>
        <a:bodyPr/>
        <a:lstStyle/>
        <a:p>
          <a:r>
            <a:rPr lang="en-US" dirty="0"/>
            <a:t>Using facts as found, apply policy’s definitions to those facts to determine whether policy violation occurred</a:t>
          </a:r>
        </a:p>
      </dgm:t>
      <dgm:extLst>
        <a:ext uri="{E40237B7-FDA0-4F09-8148-C483321AD2D9}">
          <dgm14:cNvPr xmlns:dgm14="http://schemas.microsoft.com/office/drawing/2010/diagram" id="0" name="" descr="Using facts as found, apply policy's definitions to those facts to determine whether policy violation occurred."/>
        </a:ext>
      </dgm:extLst>
    </dgm:pt>
    <dgm:pt modelId="{8FFD8205-3C85-4C55-88D8-A9512A3D9ACD}" type="parTrans" cxnId="{B9DF84DD-C758-45E1-B316-BDFC8D32781C}">
      <dgm:prSet/>
      <dgm:spPr/>
      <dgm:t>
        <a:bodyPr/>
        <a:lstStyle/>
        <a:p>
          <a:endParaRPr lang="en-US"/>
        </a:p>
      </dgm:t>
    </dgm:pt>
    <dgm:pt modelId="{7565EB55-615A-4865-B318-0FD080E99A7F}" type="sibTrans" cxnId="{B9DF84DD-C758-45E1-B316-BDFC8D32781C}">
      <dgm:prSet/>
      <dgm:spPr/>
      <dgm:t>
        <a:bodyPr/>
        <a:lstStyle/>
        <a:p>
          <a:endParaRPr lang="en-US"/>
        </a:p>
      </dgm:t>
    </dgm:pt>
    <dgm:pt modelId="{0AE9EB32-9C3D-4FE4-9DC1-B1AC8F104534}" type="pres">
      <dgm:prSet presAssocID="{6C51B625-0AE1-4DC0-BFFE-FEE315875C30}" presName="Name0" presStyleCnt="0">
        <dgm:presLayoutVars>
          <dgm:dir/>
          <dgm:resizeHandles val="exact"/>
        </dgm:presLayoutVars>
      </dgm:prSet>
      <dgm:spPr/>
    </dgm:pt>
    <dgm:pt modelId="{677D8093-584F-4519-B82A-082093E28175}" type="pres">
      <dgm:prSet presAssocID="{7583452D-72D3-4079-9ABD-ED96C5FC3F21}" presName="composite" presStyleCnt="0"/>
      <dgm:spPr/>
    </dgm:pt>
    <dgm:pt modelId="{CF28920C-B508-4935-A746-0586C6CA8431}" type="pres">
      <dgm:prSet presAssocID="{7583452D-72D3-4079-9ABD-ED96C5FC3F21}"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FF417F2-FD6B-4CC8-8F43-326094BF1CC8}" type="pres">
      <dgm:prSet presAssocID="{7583452D-72D3-4079-9ABD-ED96C5FC3F21}" presName="txNode" presStyleLbl="node1" presStyleIdx="0" presStyleCnt="4">
        <dgm:presLayoutVars>
          <dgm:bulletEnabled val="1"/>
        </dgm:presLayoutVars>
      </dgm:prSet>
      <dgm:spPr/>
    </dgm:pt>
    <dgm:pt modelId="{01D7AC13-6380-4A04-B10C-EDF04AFE4C94}" type="pres">
      <dgm:prSet presAssocID="{9A0B63EC-BD7F-49D1-ABEC-DC666F7E8512}" presName="sibTrans" presStyleLbl="sibTrans2D1" presStyleIdx="0" presStyleCnt="3"/>
      <dgm:spPr/>
    </dgm:pt>
    <dgm:pt modelId="{B7F417F3-5712-45EF-B6E2-4ACED909041F}" type="pres">
      <dgm:prSet presAssocID="{9A0B63EC-BD7F-49D1-ABEC-DC666F7E8512}" presName="connTx" presStyleLbl="sibTrans2D1" presStyleIdx="0" presStyleCnt="3"/>
      <dgm:spPr/>
    </dgm:pt>
    <dgm:pt modelId="{AA533E56-AB31-4B96-B96C-4EAB0A97F446}" type="pres">
      <dgm:prSet presAssocID="{2ECEF701-9E1E-416D-8FE4-4F7068C4A56B}" presName="composite" presStyleCnt="0"/>
      <dgm:spPr/>
    </dgm:pt>
    <dgm:pt modelId="{CA7BA735-C146-42E3-ADBE-6E7D28523751}" type="pres">
      <dgm:prSet presAssocID="{2ECEF701-9E1E-416D-8FE4-4F7068C4A56B}" presName="imagSh" presStyleLbl="b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thematics"/>
        </a:ext>
      </dgm:extLst>
    </dgm:pt>
    <dgm:pt modelId="{3F0106B6-C97F-4B5B-B595-6C9155147094}" type="pres">
      <dgm:prSet presAssocID="{2ECEF701-9E1E-416D-8FE4-4F7068C4A56B}" presName="txNode" presStyleLbl="node1" presStyleIdx="1" presStyleCnt="4">
        <dgm:presLayoutVars>
          <dgm:bulletEnabled val="1"/>
        </dgm:presLayoutVars>
      </dgm:prSet>
      <dgm:spPr/>
    </dgm:pt>
    <dgm:pt modelId="{BD334B44-3240-4119-ACE8-B855E836921F}" type="pres">
      <dgm:prSet presAssocID="{A3F16BAC-6119-4FAF-B5F4-B00EEB773BF3}" presName="sibTrans" presStyleLbl="sibTrans2D1" presStyleIdx="1" presStyleCnt="3"/>
      <dgm:spPr/>
    </dgm:pt>
    <dgm:pt modelId="{BCFBC8BF-94DF-4595-B4A5-965C899BF383}" type="pres">
      <dgm:prSet presAssocID="{A3F16BAC-6119-4FAF-B5F4-B00EEB773BF3}" presName="connTx" presStyleLbl="sibTrans2D1" presStyleIdx="1" presStyleCnt="3"/>
      <dgm:spPr/>
    </dgm:pt>
    <dgm:pt modelId="{4B7C3E43-FD4D-425C-88BB-59B27452B2C3}" type="pres">
      <dgm:prSet presAssocID="{36FD149F-EC72-437A-97D1-F930AEC2E1BB}" presName="composite" presStyleCnt="0"/>
      <dgm:spPr/>
    </dgm:pt>
    <dgm:pt modelId="{B5BCBBBA-7A8F-4E82-B0F4-7BC7D4D02965}" type="pres">
      <dgm:prSet presAssocID="{36FD149F-EC72-437A-97D1-F930AEC2E1BB}" presName="imagSh" presStyleLbl="b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mark"/>
        </a:ext>
      </dgm:extLst>
    </dgm:pt>
    <dgm:pt modelId="{072F05A0-D171-4333-A576-A5BF305377A5}" type="pres">
      <dgm:prSet presAssocID="{36FD149F-EC72-437A-97D1-F930AEC2E1BB}" presName="txNode" presStyleLbl="node1" presStyleIdx="2" presStyleCnt="4">
        <dgm:presLayoutVars>
          <dgm:bulletEnabled val="1"/>
        </dgm:presLayoutVars>
      </dgm:prSet>
      <dgm:spPr/>
    </dgm:pt>
    <dgm:pt modelId="{813AEE82-8B8C-46B5-8FBD-25FE0E072504}" type="pres">
      <dgm:prSet presAssocID="{18F5591D-6545-4543-AC1E-157DB9C02D5D}" presName="sibTrans" presStyleLbl="sibTrans2D1" presStyleIdx="2" presStyleCnt="3"/>
      <dgm:spPr/>
    </dgm:pt>
    <dgm:pt modelId="{7D66CC0F-4FDF-48BB-A2D3-0886A1C3F6D2}" type="pres">
      <dgm:prSet presAssocID="{18F5591D-6545-4543-AC1E-157DB9C02D5D}" presName="connTx" presStyleLbl="sibTrans2D1" presStyleIdx="2" presStyleCnt="3"/>
      <dgm:spPr/>
    </dgm:pt>
    <dgm:pt modelId="{36539E13-285F-4E8A-AA8C-C66D2165E70E}" type="pres">
      <dgm:prSet presAssocID="{AD2CFC15-9DE9-400F-BEB0-FA77F4FDE12D}" presName="composite" presStyleCnt="0"/>
      <dgm:spPr/>
    </dgm:pt>
    <dgm:pt modelId="{8ADDE18A-42E0-402F-B90B-D7BAF0163BA4}" type="pres">
      <dgm:prSet presAssocID="{AD2CFC15-9DE9-400F-BEB0-FA77F4FDE12D}" presName="imagSh" presStyleLbl="b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ecision chart"/>
        </a:ext>
      </dgm:extLst>
    </dgm:pt>
    <dgm:pt modelId="{FD977D02-6CD7-46C8-9A64-E7C76747EE57}" type="pres">
      <dgm:prSet presAssocID="{AD2CFC15-9DE9-400F-BEB0-FA77F4FDE12D}" presName="txNode" presStyleLbl="node1" presStyleIdx="3" presStyleCnt="4">
        <dgm:presLayoutVars>
          <dgm:bulletEnabled val="1"/>
        </dgm:presLayoutVars>
      </dgm:prSet>
      <dgm:spPr/>
    </dgm:pt>
  </dgm:ptLst>
  <dgm:cxnLst>
    <dgm:cxn modelId="{61B15A04-B73D-4BFE-A771-83C7FDECA26E}" type="presOf" srcId="{36FD149F-EC72-437A-97D1-F930AEC2E1BB}" destId="{072F05A0-D171-4333-A576-A5BF305377A5}" srcOrd="0" destOrd="0" presId="urn:microsoft.com/office/officeart/2005/8/layout/hProcess10"/>
    <dgm:cxn modelId="{171B752D-81E3-434E-BDD5-000DD27AAE46}" type="presOf" srcId="{9A0B63EC-BD7F-49D1-ABEC-DC666F7E8512}" destId="{01D7AC13-6380-4A04-B10C-EDF04AFE4C94}" srcOrd="0" destOrd="0" presId="urn:microsoft.com/office/officeart/2005/8/layout/hProcess10"/>
    <dgm:cxn modelId="{A8A06841-04F9-470D-A92A-BD17EA1B5026}" type="presOf" srcId="{18F5591D-6545-4543-AC1E-157DB9C02D5D}" destId="{7D66CC0F-4FDF-48BB-A2D3-0886A1C3F6D2}" srcOrd="1" destOrd="0" presId="urn:microsoft.com/office/officeart/2005/8/layout/hProcess10"/>
    <dgm:cxn modelId="{A8B1DF4A-FC21-42EB-A4B7-6B384EDFB1F7}" type="presOf" srcId="{AD2CFC15-9DE9-400F-BEB0-FA77F4FDE12D}" destId="{FD977D02-6CD7-46C8-9A64-E7C76747EE57}" srcOrd="0" destOrd="0" presId="urn:microsoft.com/office/officeart/2005/8/layout/hProcess10"/>
    <dgm:cxn modelId="{B7745A4B-1CFB-4102-953F-EF8CFC81D38A}" srcId="{6C51B625-0AE1-4DC0-BFFE-FEE315875C30}" destId="{2ECEF701-9E1E-416D-8FE4-4F7068C4A56B}" srcOrd="1" destOrd="0" parTransId="{F6395997-8A96-46AE-BE08-9C4424ACF16E}" sibTransId="{A3F16BAC-6119-4FAF-B5F4-B00EEB773BF3}"/>
    <dgm:cxn modelId="{CF963990-2CB0-476E-B271-D0AF7A9FC01C}" type="presOf" srcId="{A3F16BAC-6119-4FAF-B5F4-B00EEB773BF3}" destId="{BCFBC8BF-94DF-4595-B4A5-965C899BF383}" srcOrd="1" destOrd="0" presId="urn:microsoft.com/office/officeart/2005/8/layout/hProcess10"/>
    <dgm:cxn modelId="{E6395898-DE08-40AB-8B96-A000D50675AA}" type="presOf" srcId="{9A0B63EC-BD7F-49D1-ABEC-DC666F7E8512}" destId="{B7F417F3-5712-45EF-B6E2-4ACED909041F}" srcOrd="1" destOrd="0" presId="urn:microsoft.com/office/officeart/2005/8/layout/hProcess10"/>
    <dgm:cxn modelId="{A75C5CAC-A51F-4609-9898-A5DB83779D96}" type="presOf" srcId="{7583452D-72D3-4079-9ABD-ED96C5FC3F21}" destId="{2FF417F2-FD6B-4CC8-8F43-326094BF1CC8}" srcOrd="0" destOrd="0" presId="urn:microsoft.com/office/officeart/2005/8/layout/hProcess10"/>
    <dgm:cxn modelId="{11BDBBB5-9EED-436B-928C-B701CEDE17FB}" type="presOf" srcId="{2ECEF701-9E1E-416D-8FE4-4F7068C4A56B}" destId="{3F0106B6-C97F-4B5B-B595-6C9155147094}" srcOrd="0" destOrd="0" presId="urn:microsoft.com/office/officeart/2005/8/layout/hProcess10"/>
    <dgm:cxn modelId="{B43199C3-B49E-48F3-B5E6-26A5F4553B9C}" srcId="{6C51B625-0AE1-4DC0-BFFE-FEE315875C30}" destId="{36FD149F-EC72-437A-97D1-F930AEC2E1BB}" srcOrd="2" destOrd="0" parTransId="{84343225-1BAC-41F3-ACBF-F2CB736D9109}" sibTransId="{18F5591D-6545-4543-AC1E-157DB9C02D5D}"/>
    <dgm:cxn modelId="{0317EDC5-2B30-4803-9C3F-7ECE63C246A3}" type="presOf" srcId="{A3F16BAC-6119-4FAF-B5F4-B00EEB773BF3}" destId="{BD334B44-3240-4119-ACE8-B855E836921F}" srcOrd="0" destOrd="0" presId="urn:microsoft.com/office/officeart/2005/8/layout/hProcess10"/>
    <dgm:cxn modelId="{3876C1D8-A46E-4FD9-A912-54952940D0BD}" type="presOf" srcId="{18F5591D-6545-4543-AC1E-157DB9C02D5D}" destId="{813AEE82-8B8C-46B5-8FBD-25FE0E072504}" srcOrd="0" destOrd="0" presId="urn:microsoft.com/office/officeart/2005/8/layout/hProcess10"/>
    <dgm:cxn modelId="{B9DF84DD-C758-45E1-B316-BDFC8D32781C}" srcId="{6C51B625-0AE1-4DC0-BFFE-FEE315875C30}" destId="{AD2CFC15-9DE9-400F-BEB0-FA77F4FDE12D}" srcOrd="3" destOrd="0" parTransId="{8FFD8205-3C85-4C55-88D8-A9512A3D9ACD}" sibTransId="{7565EB55-615A-4865-B318-0FD080E99A7F}"/>
    <dgm:cxn modelId="{DCB39AEA-9599-40EC-95AF-590B821252B1}" srcId="{6C51B625-0AE1-4DC0-BFFE-FEE315875C30}" destId="{7583452D-72D3-4079-9ABD-ED96C5FC3F21}" srcOrd="0" destOrd="0" parTransId="{AF8DB0B3-FEBD-4061-A463-5B88629E9BBE}" sibTransId="{9A0B63EC-BD7F-49D1-ABEC-DC666F7E8512}"/>
    <dgm:cxn modelId="{0AAE0EEC-80FE-4531-B26A-895F729D5848}" type="presOf" srcId="{6C51B625-0AE1-4DC0-BFFE-FEE315875C30}" destId="{0AE9EB32-9C3D-4FE4-9DC1-B1AC8F104534}" srcOrd="0" destOrd="0" presId="urn:microsoft.com/office/officeart/2005/8/layout/hProcess10"/>
    <dgm:cxn modelId="{7E6DFBA2-BA3B-4376-9E4F-963B9A530B34}" type="presParOf" srcId="{0AE9EB32-9C3D-4FE4-9DC1-B1AC8F104534}" destId="{677D8093-584F-4519-B82A-082093E28175}" srcOrd="0" destOrd="0" presId="urn:microsoft.com/office/officeart/2005/8/layout/hProcess10"/>
    <dgm:cxn modelId="{90B08408-9526-4901-97BA-2D5140FB6EF2}" type="presParOf" srcId="{677D8093-584F-4519-B82A-082093E28175}" destId="{CF28920C-B508-4935-A746-0586C6CA8431}" srcOrd="0" destOrd="0" presId="urn:microsoft.com/office/officeart/2005/8/layout/hProcess10"/>
    <dgm:cxn modelId="{97E8755B-A0E0-4497-A5F9-63B824B85BBB}" type="presParOf" srcId="{677D8093-584F-4519-B82A-082093E28175}" destId="{2FF417F2-FD6B-4CC8-8F43-326094BF1CC8}" srcOrd="1" destOrd="0" presId="urn:microsoft.com/office/officeart/2005/8/layout/hProcess10"/>
    <dgm:cxn modelId="{4A4BD8C2-1E18-4ACC-9158-3AE2E4748397}" type="presParOf" srcId="{0AE9EB32-9C3D-4FE4-9DC1-B1AC8F104534}" destId="{01D7AC13-6380-4A04-B10C-EDF04AFE4C94}" srcOrd="1" destOrd="0" presId="urn:microsoft.com/office/officeart/2005/8/layout/hProcess10"/>
    <dgm:cxn modelId="{C3644245-A4A7-4097-AA31-6D33B0E76969}" type="presParOf" srcId="{01D7AC13-6380-4A04-B10C-EDF04AFE4C94}" destId="{B7F417F3-5712-45EF-B6E2-4ACED909041F}" srcOrd="0" destOrd="0" presId="urn:microsoft.com/office/officeart/2005/8/layout/hProcess10"/>
    <dgm:cxn modelId="{2D3443D8-F353-45C6-AE6F-AF8900E49F2F}" type="presParOf" srcId="{0AE9EB32-9C3D-4FE4-9DC1-B1AC8F104534}" destId="{AA533E56-AB31-4B96-B96C-4EAB0A97F446}" srcOrd="2" destOrd="0" presId="urn:microsoft.com/office/officeart/2005/8/layout/hProcess10"/>
    <dgm:cxn modelId="{95C4F8AC-5AE1-48BA-A148-E29BF7A11D2D}" type="presParOf" srcId="{AA533E56-AB31-4B96-B96C-4EAB0A97F446}" destId="{CA7BA735-C146-42E3-ADBE-6E7D28523751}" srcOrd="0" destOrd="0" presId="urn:microsoft.com/office/officeart/2005/8/layout/hProcess10"/>
    <dgm:cxn modelId="{C4BA946F-A798-4107-AC2B-20DC3DFB5422}" type="presParOf" srcId="{AA533E56-AB31-4B96-B96C-4EAB0A97F446}" destId="{3F0106B6-C97F-4B5B-B595-6C9155147094}" srcOrd="1" destOrd="0" presId="urn:microsoft.com/office/officeart/2005/8/layout/hProcess10"/>
    <dgm:cxn modelId="{C3138EBC-2344-472A-8512-E4E023424C35}" type="presParOf" srcId="{0AE9EB32-9C3D-4FE4-9DC1-B1AC8F104534}" destId="{BD334B44-3240-4119-ACE8-B855E836921F}" srcOrd="3" destOrd="0" presId="urn:microsoft.com/office/officeart/2005/8/layout/hProcess10"/>
    <dgm:cxn modelId="{3EED1A3A-7523-4F1E-BD08-3F0571A57CF8}" type="presParOf" srcId="{BD334B44-3240-4119-ACE8-B855E836921F}" destId="{BCFBC8BF-94DF-4595-B4A5-965C899BF383}" srcOrd="0" destOrd="0" presId="urn:microsoft.com/office/officeart/2005/8/layout/hProcess10"/>
    <dgm:cxn modelId="{D29FB371-F211-4632-8F77-D4025236F99E}" type="presParOf" srcId="{0AE9EB32-9C3D-4FE4-9DC1-B1AC8F104534}" destId="{4B7C3E43-FD4D-425C-88BB-59B27452B2C3}" srcOrd="4" destOrd="0" presId="urn:microsoft.com/office/officeart/2005/8/layout/hProcess10"/>
    <dgm:cxn modelId="{E36562FA-8295-4707-BCCA-C821B9468845}" type="presParOf" srcId="{4B7C3E43-FD4D-425C-88BB-59B27452B2C3}" destId="{B5BCBBBA-7A8F-4E82-B0F4-7BC7D4D02965}" srcOrd="0" destOrd="0" presId="urn:microsoft.com/office/officeart/2005/8/layout/hProcess10"/>
    <dgm:cxn modelId="{FC0A55C4-EBFD-4A03-BF34-B0E4717719A9}" type="presParOf" srcId="{4B7C3E43-FD4D-425C-88BB-59B27452B2C3}" destId="{072F05A0-D171-4333-A576-A5BF305377A5}" srcOrd="1" destOrd="0" presId="urn:microsoft.com/office/officeart/2005/8/layout/hProcess10"/>
    <dgm:cxn modelId="{269977D4-A0EB-4E8D-A3CD-D9F065E98DF2}" type="presParOf" srcId="{0AE9EB32-9C3D-4FE4-9DC1-B1AC8F104534}" destId="{813AEE82-8B8C-46B5-8FBD-25FE0E072504}" srcOrd="5" destOrd="0" presId="urn:microsoft.com/office/officeart/2005/8/layout/hProcess10"/>
    <dgm:cxn modelId="{36B81006-8DDF-4D12-A728-5A7C71DB5C74}" type="presParOf" srcId="{813AEE82-8B8C-46B5-8FBD-25FE0E072504}" destId="{7D66CC0F-4FDF-48BB-A2D3-0886A1C3F6D2}" srcOrd="0" destOrd="0" presId="urn:microsoft.com/office/officeart/2005/8/layout/hProcess10"/>
    <dgm:cxn modelId="{0628F11A-9A2C-4E4F-AF8C-FE23F732DE5A}" type="presParOf" srcId="{0AE9EB32-9C3D-4FE4-9DC1-B1AC8F104534}" destId="{36539E13-285F-4E8A-AA8C-C66D2165E70E}" srcOrd="6" destOrd="0" presId="urn:microsoft.com/office/officeart/2005/8/layout/hProcess10"/>
    <dgm:cxn modelId="{AC6D5463-6F55-490D-8DAE-14C95BB3231D}" type="presParOf" srcId="{36539E13-285F-4E8A-AA8C-C66D2165E70E}" destId="{8ADDE18A-42E0-402F-B90B-D7BAF0163BA4}" srcOrd="0" destOrd="0" presId="urn:microsoft.com/office/officeart/2005/8/layout/hProcess10"/>
    <dgm:cxn modelId="{B7FBB5BD-B592-4B78-9A87-F1329D1F9ACE}" type="presParOf" srcId="{36539E13-285F-4E8A-AA8C-C66D2165E70E}" destId="{FD977D02-6CD7-46C8-9A64-E7C76747EE57}"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F07F19-1F50-4B42-A7A0-278DF9D25BB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05611F0-8256-4954-B6CB-ED6B4F2DD397}">
      <dgm:prSet custT="1"/>
      <dgm:spPr>
        <a:solidFill>
          <a:schemeClr val="accent1">
            <a:lumMod val="20000"/>
            <a:lumOff val="80000"/>
          </a:schemeClr>
        </a:solidFill>
        <a:ln>
          <a:noFill/>
        </a:ln>
      </dgm:spPr>
      <dgm:t>
        <a:bodyPr lIns="288000"/>
        <a:lstStyle/>
        <a:p>
          <a:r>
            <a:rPr lang="en-US" sz="2400" b="0" dirty="0">
              <a:solidFill>
                <a:srgbClr val="13127E"/>
              </a:solidFill>
            </a:rPr>
            <a:t>Procedural steps</a:t>
          </a:r>
          <a:r>
            <a:rPr lang="en-US" sz="2400" b="1" dirty="0">
              <a:solidFill>
                <a:srgbClr val="13127E"/>
              </a:solidFill>
            </a:rPr>
            <a:t>. </a:t>
          </a:r>
          <a:r>
            <a:rPr lang="en-US" sz="1600" dirty="0">
              <a:solidFill>
                <a:schemeClr val="tx1"/>
              </a:solidFill>
            </a:rPr>
            <a:t>Steps up to the hearing will be in Investigation Report</a:t>
          </a: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dgm:spPr>
        <a:solidFill>
          <a:schemeClr val="accent1">
            <a:lumMod val="40000"/>
            <a:lumOff val="60000"/>
          </a:schemeClr>
        </a:solidFill>
        <a:ln>
          <a:noFill/>
        </a:ln>
      </dgm:spPr>
      <dgm:t>
        <a:bodyPr/>
        <a:lstStyle/>
        <a:p>
          <a:endParaRPr lang="en-US" dirty="0"/>
        </a:p>
      </dgm:t>
    </dgm:pt>
    <dgm:pt modelId="{22625139-F93A-4F3F-A7AA-4923A01AEDF3}">
      <dgm:prSet custT="1"/>
      <dgm:spPr>
        <a:solidFill>
          <a:schemeClr val="accent1">
            <a:lumMod val="40000"/>
            <a:lumOff val="60000"/>
            <a:alpha val="50000"/>
          </a:schemeClr>
        </a:solidFill>
        <a:ln>
          <a:noFill/>
        </a:ln>
      </dgm:spPr>
      <dgm:t>
        <a:bodyPr lIns="288000"/>
        <a:lstStyle/>
        <a:p>
          <a:r>
            <a:rPr lang="en-US" sz="2400" dirty="0">
              <a:solidFill>
                <a:schemeClr val="accent1">
                  <a:lumMod val="50000"/>
                </a:schemeClr>
              </a:solidFill>
            </a:rPr>
            <a:t>Findings of fact. </a:t>
          </a:r>
          <a:r>
            <a:rPr lang="en-US" sz="1600" dirty="0">
              <a:solidFill>
                <a:schemeClr val="tx1">
                  <a:alpha val="70000"/>
                </a:schemeClr>
              </a:solidFill>
            </a:rPr>
            <a:t>What facts did you determine to have occurred?</a:t>
          </a: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dgm:spPr>
        <a:solidFill>
          <a:schemeClr val="accent1">
            <a:lumMod val="40000"/>
            <a:lumOff val="60000"/>
          </a:schemeClr>
        </a:solidFill>
        <a:ln>
          <a:noFill/>
        </a:ln>
      </dgm:spPr>
      <dgm:t>
        <a:bodyPr/>
        <a:lstStyle/>
        <a:p>
          <a:endParaRPr lang="en-US" dirty="0"/>
        </a:p>
      </dgm:t>
    </dgm:pt>
    <dgm:pt modelId="{140952D0-0E1D-4F48-9F16-53581487CFA0}">
      <dgm:prSet custT="1"/>
      <dgm:spPr>
        <a:solidFill>
          <a:schemeClr val="accent1">
            <a:lumMod val="40000"/>
            <a:lumOff val="60000"/>
            <a:alpha val="50000"/>
          </a:schemeClr>
        </a:solidFill>
        <a:ln>
          <a:noFill/>
        </a:ln>
      </dgm:spPr>
      <dgm:t>
        <a:bodyPr lIns="288000"/>
        <a:lstStyle/>
        <a:p>
          <a:r>
            <a:rPr lang="en-US" sz="2400" dirty="0">
              <a:solidFill>
                <a:schemeClr val="accent1">
                  <a:lumMod val="50000"/>
                </a:schemeClr>
              </a:solidFill>
            </a:rPr>
            <a:t>Application of Policy to facts. </a:t>
          </a:r>
          <a:r>
            <a:rPr lang="en-US" sz="1600" b="0" i="0" dirty="0">
              <a:solidFill>
                <a:schemeClr val="tx1">
                  <a:alpha val="70000"/>
                </a:schemeClr>
              </a:solidFill>
            </a:rPr>
            <a:t>Applying facts to the specific policy language</a:t>
          </a:r>
          <a:endParaRPr lang="en-US" sz="1600" dirty="0">
            <a:solidFill>
              <a:schemeClr val="tx1">
                <a:alpha val="70000"/>
              </a:schemeClr>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dgm:spPr>
        <a:solidFill>
          <a:schemeClr val="accent1">
            <a:lumMod val="40000"/>
            <a:lumOff val="60000"/>
          </a:schemeClr>
        </a:solidFill>
        <a:ln>
          <a:noFill/>
        </a:ln>
      </dgm:spPr>
      <dgm:t>
        <a:bodyPr/>
        <a:lstStyle/>
        <a:p>
          <a:endParaRPr lang="en-US" dirty="0"/>
        </a:p>
      </dgm:t>
    </dgm:pt>
    <dgm:pt modelId="{C2F8C7F7-44C4-414A-BCCD-56E91DD0A777}">
      <dgm:prSet custT="1"/>
      <dgm:spPr>
        <a:solidFill>
          <a:schemeClr val="accent1">
            <a:lumMod val="40000"/>
            <a:lumOff val="60000"/>
            <a:alpha val="50000"/>
          </a:schemeClr>
        </a:solidFill>
        <a:ln>
          <a:noFill/>
        </a:ln>
      </dgm:spPr>
      <dgm:t>
        <a:bodyPr lIns="288000"/>
        <a:lstStyle/>
        <a:p>
          <a:r>
            <a:rPr lang="en-US" sz="2400" dirty="0">
              <a:solidFill>
                <a:schemeClr val="accent1">
                  <a:lumMod val="50000"/>
                </a:schemeClr>
              </a:solidFill>
            </a:rPr>
            <a:t>Result, sanction, remedies. </a:t>
          </a:r>
          <a:r>
            <a:rPr lang="en-US" sz="1600" dirty="0">
              <a:solidFill>
                <a:schemeClr val="tx1">
                  <a:alpha val="70000"/>
                </a:schemeClr>
              </a:solidFill>
            </a:rPr>
            <a:t>Final determination on policy, sanction, and rationale for sanction</a:t>
          </a:r>
          <a:endParaRPr lang="en-US" sz="1600" dirty="0">
            <a:solidFill>
              <a:schemeClr val="accent1">
                <a:lumMod val="60000"/>
                <a:lumOff val="40000"/>
                <a:alpha val="70000"/>
              </a:schemeClr>
            </a:solidFill>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dgm:spPr/>
      <dgm:t>
        <a:bodyPr/>
        <a:lstStyle/>
        <a:p>
          <a:endParaRPr lang="en-US"/>
        </a:p>
      </dgm:t>
    </dgm:pt>
    <dgm:pt modelId="{2EE95FC5-CD6B-4A50-9262-DC414E16C3EA}">
      <dgm:prSet custT="1"/>
      <dgm:spPr>
        <a:solidFill>
          <a:schemeClr val="accent1">
            <a:lumMod val="75000"/>
            <a:alpha val="50000"/>
          </a:schemeClr>
        </a:solidFill>
        <a:ln>
          <a:noFill/>
        </a:ln>
      </dgm:spPr>
      <dgm:t>
        <a:bodyPr lIns="288000"/>
        <a:lstStyle/>
        <a:p>
          <a:r>
            <a:rPr lang="en-US" sz="2400" dirty="0">
              <a:solidFill>
                <a:schemeClr val="bg1">
                  <a:lumMod val="95000"/>
                </a:schemeClr>
              </a:solidFill>
            </a:rPr>
            <a:t>The allegations</a:t>
          </a:r>
          <a:r>
            <a:rPr lang="ru-RU" sz="2400" dirty="0">
              <a:solidFill>
                <a:schemeClr val="bg1">
                  <a:lumMod val="95000"/>
                </a:schemeClr>
              </a:solidFill>
            </a:rPr>
            <a:t>.</a:t>
          </a:r>
          <a:r>
            <a:rPr lang="ru-RU" sz="3200" dirty="0">
              <a:solidFill>
                <a:schemeClr val="bg1">
                  <a:lumMod val="95000"/>
                </a:schemeClr>
              </a:solidFill>
            </a:rPr>
            <a:t> </a:t>
          </a:r>
          <a:r>
            <a:rPr lang="en-US" sz="1600" dirty="0">
              <a:solidFill>
                <a:schemeClr val="bg1">
                  <a:lumMod val="95000"/>
                </a:schemeClr>
              </a:solidFill>
            </a:rPr>
            <a:t>Should be outlined in the Investigation Report</a:t>
          </a:r>
          <a:endParaRPr lang="en-US" sz="2000" dirty="0">
            <a:solidFill>
              <a:schemeClr val="bg1">
                <a:lumMod val="95000"/>
              </a:schemeClr>
            </a:solidFill>
          </a:endParaRPr>
        </a:p>
      </dgm:t>
    </dgm:pt>
    <dgm:pt modelId="{C99EBBB1-E916-471C-83C9-ABE85B42AC26}" type="sibTrans" cxnId="{B3F19EC2-A372-4EC3-BFE0-C62FFDFE3DF6}">
      <dgm:prSet/>
      <dgm:spPr>
        <a:solidFill>
          <a:schemeClr val="accent1">
            <a:lumMod val="40000"/>
            <a:lumOff val="60000"/>
          </a:schemeClr>
        </a:solidFill>
        <a:ln>
          <a:noFill/>
        </a:ln>
      </dgm:spPr>
      <dgm:t>
        <a:bodyPr/>
        <a:lstStyle/>
        <a:p>
          <a:endParaRPr lang="en-US" dirty="0"/>
        </a:p>
      </dgm:t>
    </dgm:pt>
    <dgm:pt modelId="{75374347-884B-4721-8CFF-DF080F5B1C79}" type="parTrans" cxnId="{B3F19EC2-A372-4EC3-BFE0-C62FFDFE3DF6}">
      <dgm:prSet/>
      <dgm:spPr/>
      <dgm:t>
        <a:bodyPr/>
        <a:lstStyle/>
        <a:p>
          <a:endParaRPr lang="en-US"/>
        </a:p>
      </dgm:t>
    </dgm:pt>
    <dgm:pt modelId="{F7C64FE4-B743-4173-AF38-E15B373860BB}" type="pres">
      <dgm:prSet presAssocID="{D0F07F19-1F50-4B42-A7A0-278DF9D25BB1}" presName="outerComposite" presStyleCnt="0">
        <dgm:presLayoutVars>
          <dgm:chMax val="5"/>
          <dgm:dir/>
          <dgm:resizeHandles val="exact"/>
        </dgm:presLayoutVars>
      </dgm:prSet>
      <dgm:spPr/>
    </dgm:pt>
    <dgm:pt modelId="{38EDE452-776E-43EB-9FFD-1764B73AB173}" type="pres">
      <dgm:prSet presAssocID="{D0F07F19-1F50-4B42-A7A0-278DF9D25BB1}" presName="dummyMaxCanvas" presStyleCnt="0">
        <dgm:presLayoutVars/>
      </dgm:prSet>
      <dgm:spPr/>
    </dgm:pt>
    <dgm:pt modelId="{25D33812-34D6-4226-A6D4-51F7D7EAA1C7}" type="pres">
      <dgm:prSet presAssocID="{D0F07F19-1F50-4B42-A7A0-278DF9D25BB1}" presName="FiveNodes_1" presStyleLbl="node1" presStyleIdx="0" presStyleCnt="5" custLinFactNeighborX="4" custLinFactNeighborY="-8469">
        <dgm:presLayoutVars>
          <dgm:bulletEnabled val="1"/>
        </dgm:presLayoutVars>
      </dgm:prSet>
      <dgm:spPr>
        <a:prstGeom prst="rect">
          <a:avLst/>
        </a:prstGeom>
      </dgm:spPr>
    </dgm:pt>
    <dgm:pt modelId="{7C86B145-1C2E-46BD-BE62-C42C80C5A654}" type="pres">
      <dgm:prSet presAssocID="{D0F07F19-1F50-4B42-A7A0-278DF9D25BB1}" presName="FiveNodes_2" presStyleLbl="node1" presStyleIdx="1" presStyleCnt="5">
        <dgm:presLayoutVars>
          <dgm:bulletEnabled val="1"/>
        </dgm:presLayoutVars>
      </dgm:prSet>
      <dgm:spPr>
        <a:prstGeom prst="rect">
          <a:avLst/>
        </a:prstGeom>
      </dgm:spPr>
    </dgm:pt>
    <dgm:pt modelId="{862B5B41-53F5-454A-B8E6-70B721DC8B9A}" type="pres">
      <dgm:prSet presAssocID="{D0F07F19-1F50-4B42-A7A0-278DF9D25BB1}" presName="FiveNodes_3" presStyleLbl="node1" presStyleIdx="2" presStyleCnt="5">
        <dgm:presLayoutVars>
          <dgm:bulletEnabled val="1"/>
        </dgm:presLayoutVars>
      </dgm:prSet>
      <dgm:spPr>
        <a:prstGeom prst="rect">
          <a:avLst/>
        </a:prstGeom>
      </dgm:spPr>
    </dgm:pt>
    <dgm:pt modelId="{D134E212-FDD1-424A-968F-869017AD5171}" type="pres">
      <dgm:prSet presAssocID="{D0F07F19-1F50-4B42-A7A0-278DF9D25BB1}" presName="FiveNodes_4" presStyleLbl="node1" presStyleIdx="3" presStyleCnt="5">
        <dgm:presLayoutVars>
          <dgm:bulletEnabled val="1"/>
        </dgm:presLayoutVars>
      </dgm:prSet>
      <dgm:spPr>
        <a:prstGeom prst="rect">
          <a:avLst/>
        </a:prstGeom>
      </dgm:spPr>
    </dgm:pt>
    <dgm:pt modelId="{9CB462FF-72B3-4BFA-B916-65C5CB432162}" type="pres">
      <dgm:prSet presAssocID="{D0F07F19-1F50-4B42-A7A0-278DF9D25BB1}" presName="FiveNodes_5" presStyleLbl="node1" presStyleIdx="4" presStyleCnt="5">
        <dgm:presLayoutVars>
          <dgm:bulletEnabled val="1"/>
        </dgm:presLayoutVars>
      </dgm:prSet>
      <dgm:spPr>
        <a:prstGeom prst="rect">
          <a:avLst/>
        </a:prstGeom>
      </dgm:spPr>
    </dgm:pt>
    <dgm:pt modelId="{0CB2EC4F-D832-4AE2-86CC-14F684CFA4E5}" type="pres">
      <dgm:prSet presAssocID="{D0F07F19-1F50-4B42-A7A0-278DF9D25BB1}" presName="FiveConn_1-2" presStyleLbl="fgAccFollowNode1" presStyleIdx="0" presStyleCnt="4" custLinFactNeighborX="-50815">
        <dgm:presLayoutVars>
          <dgm:bulletEnabled val="1"/>
        </dgm:presLayoutVars>
      </dgm:prSet>
      <dgm:spPr/>
    </dgm:pt>
    <dgm:pt modelId="{03DA9257-7161-48BA-BB8E-B2323EF3B158}" type="pres">
      <dgm:prSet presAssocID="{D0F07F19-1F50-4B42-A7A0-278DF9D25BB1}" presName="FiveConn_2-3" presStyleLbl="fgAccFollowNode1" presStyleIdx="1" presStyleCnt="4" custLinFactNeighborX="-50815">
        <dgm:presLayoutVars>
          <dgm:bulletEnabled val="1"/>
        </dgm:presLayoutVars>
      </dgm:prSet>
      <dgm:spPr/>
    </dgm:pt>
    <dgm:pt modelId="{6FEE3320-F765-411D-B4AD-9D1CFC5DEDDD}" type="pres">
      <dgm:prSet presAssocID="{D0F07F19-1F50-4B42-A7A0-278DF9D25BB1}" presName="FiveConn_3-4" presStyleLbl="fgAccFollowNode1" presStyleIdx="2" presStyleCnt="4" custLinFactNeighborX="-50815">
        <dgm:presLayoutVars>
          <dgm:bulletEnabled val="1"/>
        </dgm:presLayoutVars>
      </dgm:prSet>
      <dgm:spPr/>
    </dgm:pt>
    <dgm:pt modelId="{E32DC1E0-C267-4605-BE6F-5701FC898420}" type="pres">
      <dgm:prSet presAssocID="{D0F07F19-1F50-4B42-A7A0-278DF9D25BB1}" presName="FiveConn_4-5" presStyleLbl="fgAccFollowNode1" presStyleIdx="3" presStyleCnt="4" custLinFactNeighborX="-50815">
        <dgm:presLayoutVars>
          <dgm:bulletEnabled val="1"/>
        </dgm:presLayoutVars>
      </dgm:prSet>
      <dgm:spPr/>
    </dgm:pt>
    <dgm:pt modelId="{A130DAD6-1C3C-4736-BA6C-AFB4505579B9}" type="pres">
      <dgm:prSet presAssocID="{D0F07F19-1F50-4B42-A7A0-278DF9D25BB1}" presName="FiveNodes_1_text" presStyleLbl="node1" presStyleIdx="4" presStyleCnt="5">
        <dgm:presLayoutVars>
          <dgm:bulletEnabled val="1"/>
        </dgm:presLayoutVars>
      </dgm:prSet>
      <dgm:spPr/>
    </dgm:pt>
    <dgm:pt modelId="{34150CD5-279D-4D74-89D1-64AAFB7C488C}" type="pres">
      <dgm:prSet presAssocID="{D0F07F19-1F50-4B42-A7A0-278DF9D25BB1}" presName="FiveNodes_2_text" presStyleLbl="node1" presStyleIdx="4" presStyleCnt="5">
        <dgm:presLayoutVars>
          <dgm:bulletEnabled val="1"/>
        </dgm:presLayoutVars>
      </dgm:prSet>
      <dgm:spPr/>
    </dgm:pt>
    <dgm:pt modelId="{11D22318-0819-466B-8466-17D55738B7D7}" type="pres">
      <dgm:prSet presAssocID="{D0F07F19-1F50-4B42-A7A0-278DF9D25BB1}" presName="FiveNodes_3_text" presStyleLbl="node1" presStyleIdx="4" presStyleCnt="5">
        <dgm:presLayoutVars>
          <dgm:bulletEnabled val="1"/>
        </dgm:presLayoutVars>
      </dgm:prSet>
      <dgm:spPr/>
    </dgm:pt>
    <dgm:pt modelId="{5F7690F5-2C8D-406A-80FD-BB328C770292}" type="pres">
      <dgm:prSet presAssocID="{D0F07F19-1F50-4B42-A7A0-278DF9D25BB1}" presName="FiveNodes_4_text" presStyleLbl="node1" presStyleIdx="4" presStyleCnt="5">
        <dgm:presLayoutVars>
          <dgm:bulletEnabled val="1"/>
        </dgm:presLayoutVars>
      </dgm:prSet>
      <dgm:spPr/>
    </dgm:pt>
    <dgm:pt modelId="{77F75BF2-0CEF-4F30-A326-AB2D35C7411C}" type="pres">
      <dgm:prSet presAssocID="{D0F07F19-1F50-4B42-A7A0-278DF9D25BB1}" presName="FiveNodes_5_text" presStyleLbl="node1" presStyleIdx="4" presStyleCnt="5">
        <dgm:presLayoutVars>
          <dgm:bulletEnabled val="1"/>
        </dgm:presLayoutVars>
      </dgm:prSet>
      <dgm:spPr/>
    </dgm:pt>
  </dgm:ptLst>
  <dgm:cxnLst>
    <dgm:cxn modelId="{0FE1A00A-23A6-4F26-952E-314F937E5249}" type="presOf" srcId="{140952D0-0E1D-4F48-9F16-53581487CFA0}" destId="{D134E212-FDD1-424A-968F-869017AD5171}" srcOrd="0" destOrd="0" presId="urn:microsoft.com/office/officeart/2005/8/layout/vProcess5"/>
    <dgm:cxn modelId="{9E36192A-F7A0-4E6F-994F-52DDB618BFA0}" type="presOf" srcId="{D0F07F19-1F50-4B42-A7A0-278DF9D25BB1}" destId="{F7C64FE4-B743-4173-AF38-E15B373860BB}" srcOrd="0" destOrd="0" presId="urn:microsoft.com/office/officeart/2005/8/layout/vProcess5"/>
    <dgm:cxn modelId="{8351933B-04D2-436A-A0EE-7A82DB5F9748}" type="presOf" srcId="{F05611F0-8256-4954-B6CB-ED6B4F2DD397}" destId="{7C86B145-1C2E-46BD-BE62-C42C80C5A654}" srcOrd="0" destOrd="0" presId="urn:microsoft.com/office/officeart/2005/8/layout/vProcess5"/>
    <dgm:cxn modelId="{F9537061-193E-4768-B1F8-09003599B7A2}" type="presOf" srcId="{2EE95FC5-CD6B-4A50-9262-DC414E16C3EA}" destId="{A130DAD6-1C3C-4736-BA6C-AFB4505579B9}" srcOrd="1" destOrd="0" presId="urn:microsoft.com/office/officeart/2005/8/layout/vProcess5"/>
    <dgm:cxn modelId="{485ECF6E-F3E1-44D9-A505-EB159DE97BF4}" type="presOf" srcId="{C99EBBB1-E916-471C-83C9-ABE85B42AC26}" destId="{0CB2EC4F-D832-4AE2-86CC-14F684CFA4E5}" srcOrd="0" destOrd="0" presId="urn:microsoft.com/office/officeart/2005/8/layout/vProcess5"/>
    <dgm:cxn modelId="{E11F9D73-278E-422F-9414-F80754447242}" type="presOf" srcId="{F05611F0-8256-4954-B6CB-ED6B4F2DD397}" destId="{34150CD5-279D-4D74-89D1-64AAFB7C488C}" srcOrd="1" destOrd="0" presId="urn:microsoft.com/office/officeart/2005/8/layout/vProcess5"/>
    <dgm:cxn modelId="{14D43B81-F92D-4CD8-9D1E-78CBF092C750}" srcId="{D0F07F19-1F50-4B42-A7A0-278DF9D25BB1}" destId="{C2F8C7F7-44C4-414A-BCCD-56E91DD0A777}" srcOrd="4" destOrd="0" parTransId="{E6C6DF88-9436-40D7-BA84-18FE896A6151}" sibTransId="{4E39967D-43EF-4F15-814A-2F491D900D43}"/>
    <dgm:cxn modelId="{1FDFC784-73EE-4B55-8533-319A43CCC3B0}" type="presOf" srcId="{140952D0-0E1D-4F48-9F16-53581487CFA0}" destId="{5F7690F5-2C8D-406A-80FD-BB328C770292}" srcOrd="1" destOrd="0" presId="urn:microsoft.com/office/officeart/2005/8/layout/vProcess5"/>
    <dgm:cxn modelId="{1B0C7E86-3032-4F0C-9F06-8047268B8643}" type="presOf" srcId="{2EE95FC5-CD6B-4A50-9262-DC414E16C3EA}" destId="{25D33812-34D6-4226-A6D4-51F7D7EAA1C7}" srcOrd="0" destOrd="0" presId="urn:microsoft.com/office/officeart/2005/8/layout/vProcess5"/>
    <dgm:cxn modelId="{99034B8C-A855-490D-80D9-75A43CE3708E}" type="presOf" srcId="{22625139-F93A-4F3F-A7AA-4923A01AEDF3}" destId="{862B5B41-53F5-454A-B8E6-70B721DC8B9A}" srcOrd="0" destOrd="0" presId="urn:microsoft.com/office/officeart/2005/8/layout/vProcess5"/>
    <dgm:cxn modelId="{7BADF88F-51D4-49BB-A339-04018A869FEB}" type="presOf" srcId="{22625139-F93A-4F3F-A7AA-4923A01AEDF3}" destId="{11D22318-0819-466B-8466-17D55738B7D7}" srcOrd="1" destOrd="0" presId="urn:microsoft.com/office/officeart/2005/8/layout/vProcess5"/>
    <dgm:cxn modelId="{A9BB079A-D288-40FF-A4BD-812C9A8FAA68}" type="presOf" srcId="{C2F8C7F7-44C4-414A-BCCD-56E91DD0A777}" destId="{9CB462FF-72B3-4BFA-B916-65C5CB432162}" srcOrd="0" destOrd="0" presId="urn:microsoft.com/office/officeart/2005/8/layout/vProcess5"/>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82149EE0-57D4-40ED-8BE4-EFDD781B1BE1}" type="presOf" srcId="{2804F27C-9BA9-4D07-AB02-74BE7DFA2C0E}" destId="{E32DC1E0-C267-4605-BE6F-5701FC898420}" srcOrd="0" destOrd="0" presId="urn:microsoft.com/office/officeart/2005/8/layout/vProcess5"/>
    <dgm:cxn modelId="{56406FE1-5406-4C01-BF01-F2CE5B3CB37F}" type="presOf" srcId="{6BD5265A-8333-420D-BDB2-65F10B3EBD76}" destId="{03DA9257-7161-48BA-BB8E-B2323EF3B158}" srcOrd="0" destOrd="0" presId="urn:microsoft.com/office/officeart/2005/8/layout/vProcess5"/>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15F175F0-C7FA-4E61-82A4-7C1B46EB3DA2}" type="presOf" srcId="{A8E2FA08-4DD4-4654-A85D-9A99162D6201}" destId="{6FEE3320-F765-411D-B4AD-9D1CFC5DEDDD}" srcOrd="0" destOrd="0" presId="urn:microsoft.com/office/officeart/2005/8/layout/vProcess5"/>
    <dgm:cxn modelId="{9B4632FC-4573-46D2-9511-7A26ED798FF0}" type="presOf" srcId="{C2F8C7F7-44C4-414A-BCCD-56E91DD0A777}" destId="{77F75BF2-0CEF-4F30-A326-AB2D35C7411C}" srcOrd="1" destOrd="0" presId="urn:microsoft.com/office/officeart/2005/8/layout/vProcess5"/>
    <dgm:cxn modelId="{893DC0C3-8466-4BE3-AEFA-2743167A1ED0}" type="presParOf" srcId="{F7C64FE4-B743-4173-AF38-E15B373860BB}" destId="{38EDE452-776E-43EB-9FFD-1764B73AB173}" srcOrd="0" destOrd="0" presId="urn:microsoft.com/office/officeart/2005/8/layout/vProcess5"/>
    <dgm:cxn modelId="{D67FC091-84D1-45A6-A498-38CB49EF5C68}" type="presParOf" srcId="{F7C64FE4-B743-4173-AF38-E15B373860BB}" destId="{25D33812-34D6-4226-A6D4-51F7D7EAA1C7}" srcOrd="1" destOrd="0" presId="urn:microsoft.com/office/officeart/2005/8/layout/vProcess5"/>
    <dgm:cxn modelId="{62FAF470-57FB-42EF-A2A2-A1AE3292F1EA}" type="presParOf" srcId="{F7C64FE4-B743-4173-AF38-E15B373860BB}" destId="{7C86B145-1C2E-46BD-BE62-C42C80C5A654}" srcOrd="2" destOrd="0" presId="urn:microsoft.com/office/officeart/2005/8/layout/vProcess5"/>
    <dgm:cxn modelId="{369292A9-817E-4BFB-93B0-8218A9EE9166}" type="presParOf" srcId="{F7C64FE4-B743-4173-AF38-E15B373860BB}" destId="{862B5B41-53F5-454A-B8E6-70B721DC8B9A}" srcOrd="3" destOrd="0" presId="urn:microsoft.com/office/officeart/2005/8/layout/vProcess5"/>
    <dgm:cxn modelId="{CEEF7AE8-8659-43E6-95C3-9FD4D0DCFC43}" type="presParOf" srcId="{F7C64FE4-B743-4173-AF38-E15B373860BB}" destId="{D134E212-FDD1-424A-968F-869017AD5171}" srcOrd="4" destOrd="0" presId="urn:microsoft.com/office/officeart/2005/8/layout/vProcess5"/>
    <dgm:cxn modelId="{0311475E-4F93-4892-BE4B-86C622D97CFB}" type="presParOf" srcId="{F7C64FE4-B743-4173-AF38-E15B373860BB}" destId="{9CB462FF-72B3-4BFA-B916-65C5CB432162}" srcOrd="5" destOrd="0" presId="urn:microsoft.com/office/officeart/2005/8/layout/vProcess5"/>
    <dgm:cxn modelId="{E89DF94A-4045-4C8F-A9FB-CAC7F98EF112}" type="presParOf" srcId="{F7C64FE4-B743-4173-AF38-E15B373860BB}" destId="{0CB2EC4F-D832-4AE2-86CC-14F684CFA4E5}" srcOrd="6" destOrd="0" presId="urn:microsoft.com/office/officeart/2005/8/layout/vProcess5"/>
    <dgm:cxn modelId="{78DB7A5B-08E6-4494-8716-3E031BF46BD6}" type="presParOf" srcId="{F7C64FE4-B743-4173-AF38-E15B373860BB}" destId="{03DA9257-7161-48BA-BB8E-B2323EF3B158}" srcOrd="7" destOrd="0" presId="urn:microsoft.com/office/officeart/2005/8/layout/vProcess5"/>
    <dgm:cxn modelId="{B8212E95-1A15-4A8C-BC26-C76A84E0F2A2}" type="presParOf" srcId="{F7C64FE4-B743-4173-AF38-E15B373860BB}" destId="{6FEE3320-F765-411D-B4AD-9D1CFC5DEDDD}" srcOrd="8" destOrd="0" presId="urn:microsoft.com/office/officeart/2005/8/layout/vProcess5"/>
    <dgm:cxn modelId="{288A9D90-0DCF-4967-B280-A2B2D4648682}" type="presParOf" srcId="{F7C64FE4-B743-4173-AF38-E15B373860BB}" destId="{E32DC1E0-C267-4605-BE6F-5701FC898420}" srcOrd="9" destOrd="0" presId="urn:microsoft.com/office/officeart/2005/8/layout/vProcess5"/>
    <dgm:cxn modelId="{68599145-9665-42CA-9652-5890A0952F28}" type="presParOf" srcId="{F7C64FE4-B743-4173-AF38-E15B373860BB}" destId="{A130DAD6-1C3C-4736-BA6C-AFB4505579B9}" srcOrd="10" destOrd="0" presId="urn:microsoft.com/office/officeart/2005/8/layout/vProcess5"/>
    <dgm:cxn modelId="{8E296F24-C5D7-4CB5-91F0-C0FAC0744963}" type="presParOf" srcId="{F7C64FE4-B743-4173-AF38-E15B373860BB}" destId="{34150CD5-279D-4D74-89D1-64AAFB7C488C}" srcOrd="11" destOrd="0" presId="urn:microsoft.com/office/officeart/2005/8/layout/vProcess5"/>
    <dgm:cxn modelId="{619B085F-AA9E-49A5-81F5-7FDB54B1956D}" type="presParOf" srcId="{F7C64FE4-B743-4173-AF38-E15B373860BB}" destId="{11D22318-0819-466B-8466-17D55738B7D7}" srcOrd="12" destOrd="0" presId="urn:microsoft.com/office/officeart/2005/8/layout/vProcess5"/>
    <dgm:cxn modelId="{06F85501-EF54-4751-BE2B-F673EB5C732A}" type="presParOf" srcId="{F7C64FE4-B743-4173-AF38-E15B373860BB}" destId="{5F7690F5-2C8D-406A-80FD-BB328C770292}" srcOrd="13" destOrd="0" presId="urn:microsoft.com/office/officeart/2005/8/layout/vProcess5"/>
    <dgm:cxn modelId="{86FFED00-5FFB-4C50-9751-A96BEB1551C0}" type="presParOf" srcId="{F7C64FE4-B743-4173-AF38-E15B373860BB}" destId="{77F75BF2-0CEF-4F30-A326-AB2D35C7411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F07F19-1F50-4B42-A7A0-278DF9D25BB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05611F0-8256-4954-B6CB-ED6B4F2DD397}">
      <dgm:prSet custT="1"/>
      <dgm:spPr>
        <a:solidFill>
          <a:schemeClr val="accent1">
            <a:lumMod val="60000"/>
            <a:lumOff val="40000"/>
          </a:schemeClr>
        </a:solidFill>
        <a:ln>
          <a:noFill/>
        </a:ln>
      </dgm:spPr>
      <dgm:t>
        <a:bodyPr lIns="288000"/>
        <a:lstStyle/>
        <a:p>
          <a:r>
            <a:rPr lang="en-US" sz="2400" b="0" dirty="0">
              <a:solidFill>
                <a:schemeClr val="bg1"/>
              </a:solidFill>
            </a:rPr>
            <a:t>Procedural steps</a:t>
          </a:r>
          <a:r>
            <a:rPr lang="en-US" sz="2400" b="1" dirty="0">
              <a:solidFill>
                <a:schemeClr val="bg1"/>
              </a:solidFill>
            </a:rPr>
            <a:t>. </a:t>
          </a:r>
          <a:r>
            <a:rPr lang="en-US" sz="1600" dirty="0">
              <a:solidFill>
                <a:schemeClr val="bg1"/>
              </a:solidFill>
            </a:rPr>
            <a:t>Steps up to the hearing will be in Investigation Report</a:t>
          </a: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dgm:spPr>
        <a:solidFill>
          <a:schemeClr val="accent1">
            <a:lumMod val="40000"/>
            <a:lumOff val="60000"/>
          </a:schemeClr>
        </a:solidFill>
        <a:ln>
          <a:noFill/>
        </a:ln>
      </dgm:spPr>
      <dgm:t>
        <a:bodyPr/>
        <a:lstStyle/>
        <a:p>
          <a:endParaRPr lang="en-US" dirty="0"/>
        </a:p>
      </dgm:t>
    </dgm:pt>
    <dgm:pt modelId="{22625139-F93A-4F3F-A7AA-4923A01AEDF3}">
      <dgm:prSet custT="1"/>
      <dgm:spPr>
        <a:solidFill>
          <a:schemeClr val="accent1">
            <a:lumMod val="40000"/>
            <a:lumOff val="60000"/>
            <a:alpha val="50000"/>
          </a:schemeClr>
        </a:solidFill>
        <a:ln>
          <a:noFill/>
        </a:ln>
      </dgm:spPr>
      <dgm:t>
        <a:bodyPr lIns="288000"/>
        <a:lstStyle/>
        <a:p>
          <a:r>
            <a:rPr lang="en-US" sz="2400" dirty="0">
              <a:solidFill>
                <a:schemeClr val="accent1">
                  <a:lumMod val="50000"/>
                </a:schemeClr>
              </a:solidFill>
            </a:rPr>
            <a:t>Findings of fact. </a:t>
          </a:r>
          <a:r>
            <a:rPr lang="en-US" sz="1600" dirty="0">
              <a:solidFill>
                <a:schemeClr val="tx1">
                  <a:alpha val="70000"/>
                </a:schemeClr>
              </a:solidFill>
            </a:rPr>
            <a:t>What facts did you determine to have occurred?</a:t>
          </a: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dgm:spPr>
        <a:solidFill>
          <a:schemeClr val="accent1">
            <a:lumMod val="40000"/>
            <a:lumOff val="60000"/>
          </a:schemeClr>
        </a:solidFill>
        <a:ln>
          <a:noFill/>
        </a:ln>
      </dgm:spPr>
      <dgm:t>
        <a:bodyPr/>
        <a:lstStyle/>
        <a:p>
          <a:endParaRPr lang="en-US" dirty="0"/>
        </a:p>
      </dgm:t>
    </dgm:pt>
    <dgm:pt modelId="{140952D0-0E1D-4F48-9F16-53581487CFA0}">
      <dgm:prSet custT="1"/>
      <dgm:spPr>
        <a:solidFill>
          <a:schemeClr val="accent1">
            <a:lumMod val="40000"/>
            <a:lumOff val="60000"/>
            <a:alpha val="50000"/>
          </a:schemeClr>
        </a:solidFill>
        <a:ln>
          <a:noFill/>
        </a:ln>
      </dgm:spPr>
      <dgm:t>
        <a:bodyPr lIns="288000"/>
        <a:lstStyle/>
        <a:p>
          <a:r>
            <a:rPr lang="en-US" sz="2400" dirty="0">
              <a:solidFill>
                <a:schemeClr val="accent1">
                  <a:lumMod val="50000"/>
                </a:schemeClr>
              </a:solidFill>
            </a:rPr>
            <a:t>Application of Policy to facts. </a:t>
          </a:r>
          <a:r>
            <a:rPr lang="en-US" sz="1600" b="0" i="0" dirty="0">
              <a:solidFill>
                <a:schemeClr val="tx1">
                  <a:alpha val="70000"/>
                </a:schemeClr>
              </a:solidFill>
            </a:rPr>
            <a:t>Applying facts to the specific policy language</a:t>
          </a:r>
          <a:endParaRPr lang="en-US" sz="1600" dirty="0">
            <a:solidFill>
              <a:schemeClr val="tx1">
                <a:alpha val="70000"/>
              </a:schemeClr>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dgm:spPr>
        <a:solidFill>
          <a:schemeClr val="accent1">
            <a:lumMod val="40000"/>
            <a:lumOff val="60000"/>
          </a:schemeClr>
        </a:solidFill>
        <a:ln>
          <a:noFill/>
        </a:ln>
      </dgm:spPr>
      <dgm:t>
        <a:bodyPr/>
        <a:lstStyle/>
        <a:p>
          <a:endParaRPr lang="en-US" dirty="0"/>
        </a:p>
      </dgm:t>
    </dgm:pt>
    <dgm:pt modelId="{C2F8C7F7-44C4-414A-BCCD-56E91DD0A777}">
      <dgm:prSet custT="1"/>
      <dgm:spPr>
        <a:solidFill>
          <a:schemeClr val="accent1">
            <a:lumMod val="40000"/>
            <a:lumOff val="60000"/>
            <a:alpha val="50000"/>
          </a:schemeClr>
        </a:solidFill>
        <a:ln>
          <a:noFill/>
        </a:ln>
      </dgm:spPr>
      <dgm:t>
        <a:bodyPr lIns="288000"/>
        <a:lstStyle/>
        <a:p>
          <a:r>
            <a:rPr lang="en-US" sz="2400" dirty="0">
              <a:solidFill>
                <a:schemeClr val="accent1">
                  <a:lumMod val="50000"/>
                </a:schemeClr>
              </a:solidFill>
            </a:rPr>
            <a:t>Result, sanction, remedies. </a:t>
          </a:r>
          <a:r>
            <a:rPr lang="en-US" sz="1600" dirty="0">
              <a:solidFill>
                <a:schemeClr val="tx1">
                  <a:alpha val="70000"/>
                </a:schemeClr>
              </a:solidFill>
            </a:rPr>
            <a:t>Final determination on policy, sanction, and rationale for sanction</a:t>
          </a:r>
          <a:endParaRPr lang="en-US" sz="1600" dirty="0">
            <a:solidFill>
              <a:schemeClr val="accent1">
                <a:lumMod val="60000"/>
                <a:lumOff val="40000"/>
                <a:alpha val="70000"/>
              </a:schemeClr>
            </a:solidFill>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dgm:spPr/>
      <dgm:t>
        <a:bodyPr/>
        <a:lstStyle/>
        <a:p>
          <a:endParaRPr lang="en-US"/>
        </a:p>
      </dgm:t>
    </dgm:pt>
    <dgm:pt modelId="{2EE95FC5-CD6B-4A50-9262-DC414E16C3EA}">
      <dgm:prSet custT="1"/>
      <dgm:spPr>
        <a:solidFill>
          <a:schemeClr val="accent1">
            <a:lumMod val="40000"/>
            <a:lumOff val="60000"/>
            <a:alpha val="50000"/>
          </a:schemeClr>
        </a:solidFill>
        <a:ln>
          <a:noFill/>
        </a:ln>
      </dgm:spPr>
      <dgm:t>
        <a:bodyPr lIns="288000"/>
        <a:lstStyle/>
        <a:p>
          <a:r>
            <a:rPr lang="en-US" sz="2400" dirty="0">
              <a:solidFill>
                <a:srgbClr val="13127E"/>
              </a:solidFill>
            </a:rPr>
            <a:t>The allegations</a:t>
          </a:r>
          <a:r>
            <a:rPr lang="ru-RU" sz="2400" dirty="0">
              <a:solidFill>
                <a:srgbClr val="7170B9"/>
              </a:solidFill>
            </a:rPr>
            <a:t>.</a:t>
          </a:r>
          <a:r>
            <a:rPr lang="ru-RU" sz="3200" dirty="0">
              <a:solidFill>
                <a:srgbClr val="7170B9"/>
              </a:solidFill>
            </a:rPr>
            <a:t> </a:t>
          </a:r>
          <a:r>
            <a:rPr lang="en-US" sz="1600" dirty="0">
              <a:solidFill>
                <a:schemeClr val="tx1"/>
              </a:solidFill>
            </a:rPr>
            <a:t>Should be outlined in the Investigation Report</a:t>
          </a:r>
          <a:endParaRPr lang="en-US" sz="2000" dirty="0">
            <a:solidFill>
              <a:schemeClr val="tx1"/>
            </a:solidFill>
          </a:endParaRPr>
        </a:p>
      </dgm:t>
    </dgm:pt>
    <dgm:pt modelId="{C99EBBB1-E916-471C-83C9-ABE85B42AC26}" type="sibTrans" cxnId="{B3F19EC2-A372-4EC3-BFE0-C62FFDFE3DF6}">
      <dgm:prSet/>
      <dgm:spPr>
        <a:solidFill>
          <a:schemeClr val="accent1">
            <a:lumMod val="40000"/>
            <a:lumOff val="60000"/>
          </a:schemeClr>
        </a:solidFill>
        <a:ln>
          <a:noFill/>
        </a:ln>
      </dgm:spPr>
      <dgm:t>
        <a:bodyPr/>
        <a:lstStyle/>
        <a:p>
          <a:endParaRPr lang="en-US" dirty="0"/>
        </a:p>
      </dgm:t>
    </dgm:pt>
    <dgm:pt modelId="{75374347-884B-4721-8CFF-DF080F5B1C79}" type="parTrans" cxnId="{B3F19EC2-A372-4EC3-BFE0-C62FFDFE3DF6}">
      <dgm:prSet/>
      <dgm:spPr/>
      <dgm:t>
        <a:bodyPr/>
        <a:lstStyle/>
        <a:p>
          <a:endParaRPr lang="en-US"/>
        </a:p>
      </dgm:t>
    </dgm:pt>
    <dgm:pt modelId="{F7C64FE4-B743-4173-AF38-E15B373860BB}" type="pres">
      <dgm:prSet presAssocID="{D0F07F19-1F50-4B42-A7A0-278DF9D25BB1}" presName="outerComposite" presStyleCnt="0">
        <dgm:presLayoutVars>
          <dgm:chMax val="5"/>
          <dgm:dir/>
          <dgm:resizeHandles val="exact"/>
        </dgm:presLayoutVars>
      </dgm:prSet>
      <dgm:spPr/>
    </dgm:pt>
    <dgm:pt modelId="{38EDE452-776E-43EB-9FFD-1764B73AB173}" type="pres">
      <dgm:prSet presAssocID="{D0F07F19-1F50-4B42-A7A0-278DF9D25BB1}" presName="dummyMaxCanvas" presStyleCnt="0">
        <dgm:presLayoutVars/>
      </dgm:prSet>
      <dgm:spPr/>
    </dgm:pt>
    <dgm:pt modelId="{25D33812-34D6-4226-A6D4-51F7D7EAA1C7}" type="pres">
      <dgm:prSet presAssocID="{D0F07F19-1F50-4B42-A7A0-278DF9D25BB1}" presName="FiveNodes_1" presStyleLbl="node1" presStyleIdx="0" presStyleCnt="5" custLinFactNeighborX="4" custLinFactNeighborY="-8469">
        <dgm:presLayoutVars>
          <dgm:bulletEnabled val="1"/>
        </dgm:presLayoutVars>
      </dgm:prSet>
      <dgm:spPr>
        <a:prstGeom prst="rect">
          <a:avLst/>
        </a:prstGeom>
      </dgm:spPr>
    </dgm:pt>
    <dgm:pt modelId="{7C86B145-1C2E-46BD-BE62-C42C80C5A654}" type="pres">
      <dgm:prSet presAssocID="{D0F07F19-1F50-4B42-A7A0-278DF9D25BB1}" presName="FiveNodes_2" presStyleLbl="node1" presStyleIdx="1" presStyleCnt="5">
        <dgm:presLayoutVars>
          <dgm:bulletEnabled val="1"/>
        </dgm:presLayoutVars>
      </dgm:prSet>
      <dgm:spPr>
        <a:prstGeom prst="rect">
          <a:avLst/>
        </a:prstGeom>
      </dgm:spPr>
    </dgm:pt>
    <dgm:pt modelId="{862B5B41-53F5-454A-B8E6-70B721DC8B9A}" type="pres">
      <dgm:prSet presAssocID="{D0F07F19-1F50-4B42-A7A0-278DF9D25BB1}" presName="FiveNodes_3" presStyleLbl="node1" presStyleIdx="2" presStyleCnt="5">
        <dgm:presLayoutVars>
          <dgm:bulletEnabled val="1"/>
        </dgm:presLayoutVars>
      </dgm:prSet>
      <dgm:spPr>
        <a:prstGeom prst="rect">
          <a:avLst/>
        </a:prstGeom>
      </dgm:spPr>
    </dgm:pt>
    <dgm:pt modelId="{D134E212-FDD1-424A-968F-869017AD5171}" type="pres">
      <dgm:prSet presAssocID="{D0F07F19-1F50-4B42-A7A0-278DF9D25BB1}" presName="FiveNodes_4" presStyleLbl="node1" presStyleIdx="3" presStyleCnt="5">
        <dgm:presLayoutVars>
          <dgm:bulletEnabled val="1"/>
        </dgm:presLayoutVars>
      </dgm:prSet>
      <dgm:spPr>
        <a:prstGeom prst="rect">
          <a:avLst/>
        </a:prstGeom>
      </dgm:spPr>
    </dgm:pt>
    <dgm:pt modelId="{9CB462FF-72B3-4BFA-B916-65C5CB432162}" type="pres">
      <dgm:prSet presAssocID="{D0F07F19-1F50-4B42-A7A0-278DF9D25BB1}" presName="FiveNodes_5" presStyleLbl="node1" presStyleIdx="4" presStyleCnt="5">
        <dgm:presLayoutVars>
          <dgm:bulletEnabled val="1"/>
        </dgm:presLayoutVars>
      </dgm:prSet>
      <dgm:spPr>
        <a:prstGeom prst="rect">
          <a:avLst/>
        </a:prstGeom>
      </dgm:spPr>
    </dgm:pt>
    <dgm:pt modelId="{0CB2EC4F-D832-4AE2-86CC-14F684CFA4E5}" type="pres">
      <dgm:prSet presAssocID="{D0F07F19-1F50-4B42-A7A0-278DF9D25BB1}" presName="FiveConn_1-2" presStyleLbl="fgAccFollowNode1" presStyleIdx="0" presStyleCnt="4" custLinFactNeighborX="-50815">
        <dgm:presLayoutVars>
          <dgm:bulletEnabled val="1"/>
        </dgm:presLayoutVars>
      </dgm:prSet>
      <dgm:spPr/>
    </dgm:pt>
    <dgm:pt modelId="{03DA9257-7161-48BA-BB8E-B2323EF3B158}" type="pres">
      <dgm:prSet presAssocID="{D0F07F19-1F50-4B42-A7A0-278DF9D25BB1}" presName="FiveConn_2-3" presStyleLbl="fgAccFollowNode1" presStyleIdx="1" presStyleCnt="4" custLinFactNeighborX="-50815">
        <dgm:presLayoutVars>
          <dgm:bulletEnabled val="1"/>
        </dgm:presLayoutVars>
      </dgm:prSet>
      <dgm:spPr/>
    </dgm:pt>
    <dgm:pt modelId="{6FEE3320-F765-411D-B4AD-9D1CFC5DEDDD}" type="pres">
      <dgm:prSet presAssocID="{D0F07F19-1F50-4B42-A7A0-278DF9D25BB1}" presName="FiveConn_3-4" presStyleLbl="fgAccFollowNode1" presStyleIdx="2" presStyleCnt="4" custLinFactNeighborX="-50815">
        <dgm:presLayoutVars>
          <dgm:bulletEnabled val="1"/>
        </dgm:presLayoutVars>
      </dgm:prSet>
      <dgm:spPr/>
    </dgm:pt>
    <dgm:pt modelId="{E32DC1E0-C267-4605-BE6F-5701FC898420}" type="pres">
      <dgm:prSet presAssocID="{D0F07F19-1F50-4B42-A7A0-278DF9D25BB1}" presName="FiveConn_4-5" presStyleLbl="fgAccFollowNode1" presStyleIdx="3" presStyleCnt="4" custLinFactNeighborX="-50815">
        <dgm:presLayoutVars>
          <dgm:bulletEnabled val="1"/>
        </dgm:presLayoutVars>
      </dgm:prSet>
      <dgm:spPr/>
    </dgm:pt>
    <dgm:pt modelId="{A130DAD6-1C3C-4736-BA6C-AFB4505579B9}" type="pres">
      <dgm:prSet presAssocID="{D0F07F19-1F50-4B42-A7A0-278DF9D25BB1}" presName="FiveNodes_1_text" presStyleLbl="node1" presStyleIdx="4" presStyleCnt="5">
        <dgm:presLayoutVars>
          <dgm:bulletEnabled val="1"/>
        </dgm:presLayoutVars>
      </dgm:prSet>
      <dgm:spPr/>
    </dgm:pt>
    <dgm:pt modelId="{34150CD5-279D-4D74-89D1-64AAFB7C488C}" type="pres">
      <dgm:prSet presAssocID="{D0F07F19-1F50-4B42-A7A0-278DF9D25BB1}" presName="FiveNodes_2_text" presStyleLbl="node1" presStyleIdx="4" presStyleCnt="5">
        <dgm:presLayoutVars>
          <dgm:bulletEnabled val="1"/>
        </dgm:presLayoutVars>
      </dgm:prSet>
      <dgm:spPr/>
    </dgm:pt>
    <dgm:pt modelId="{11D22318-0819-466B-8466-17D55738B7D7}" type="pres">
      <dgm:prSet presAssocID="{D0F07F19-1F50-4B42-A7A0-278DF9D25BB1}" presName="FiveNodes_3_text" presStyleLbl="node1" presStyleIdx="4" presStyleCnt="5">
        <dgm:presLayoutVars>
          <dgm:bulletEnabled val="1"/>
        </dgm:presLayoutVars>
      </dgm:prSet>
      <dgm:spPr/>
    </dgm:pt>
    <dgm:pt modelId="{5F7690F5-2C8D-406A-80FD-BB328C770292}" type="pres">
      <dgm:prSet presAssocID="{D0F07F19-1F50-4B42-A7A0-278DF9D25BB1}" presName="FiveNodes_4_text" presStyleLbl="node1" presStyleIdx="4" presStyleCnt="5">
        <dgm:presLayoutVars>
          <dgm:bulletEnabled val="1"/>
        </dgm:presLayoutVars>
      </dgm:prSet>
      <dgm:spPr/>
    </dgm:pt>
    <dgm:pt modelId="{77F75BF2-0CEF-4F30-A326-AB2D35C7411C}" type="pres">
      <dgm:prSet presAssocID="{D0F07F19-1F50-4B42-A7A0-278DF9D25BB1}" presName="FiveNodes_5_text" presStyleLbl="node1" presStyleIdx="4" presStyleCnt="5">
        <dgm:presLayoutVars>
          <dgm:bulletEnabled val="1"/>
        </dgm:presLayoutVars>
      </dgm:prSet>
      <dgm:spPr/>
    </dgm:pt>
  </dgm:ptLst>
  <dgm:cxnLst>
    <dgm:cxn modelId="{0FE1A00A-23A6-4F26-952E-314F937E5249}" type="presOf" srcId="{140952D0-0E1D-4F48-9F16-53581487CFA0}" destId="{D134E212-FDD1-424A-968F-869017AD5171}" srcOrd="0" destOrd="0" presId="urn:microsoft.com/office/officeart/2005/8/layout/vProcess5"/>
    <dgm:cxn modelId="{9E36192A-F7A0-4E6F-994F-52DDB618BFA0}" type="presOf" srcId="{D0F07F19-1F50-4B42-A7A0-278DF9D25BB1}" destId="{F7C64FE4-B743-4173-AF38-E15B373860BB}" srcOrd="0" destOrd="0" presId="urn:microsoft.com/office/officeart/2005/8/layout/vProcess5"/>
    <dgm:cxn modelId="{8351933B-04D2-436A-A0EE-7A82DB5F9748}" type="presOf" srcId="{F05611F0-8256-4954-B6CB-ED6B4F2DD397}" destId="{7C86B145-1C2E-46BD-BE62-C42C80C5A654}" srcOrd="0" destOrd="0" presId="urn:microsoft.com/office/officeart/2005/8/layout/vProcess5"/>
    <dgm:cxn modelId="{F9537061-193E-4768-B1F8-09003599B7A2}" type="presOf" srcId="{2EE95FC5-CD6B-4A50-9262-DC414E16C3EA}" destId="{A130DAD6-1C3C-4736-BA6C-AFB4505579B9}" srcOrd="1" destOrd="0" presId="urn:microsoft.com/office/officeart/2005/8/layout/vProcess5"/>
    <dgm:cxn modelId="{485ECF6E-F3E1-44D9-A505-EB159DE97BF4}" type="presOf" srcId="{C99EBBB1-E916-471C-83C9-ABE85B42AC26}" destId="{0CB2EC4F-D832-4AE2-86CC-14F684CFA4E5}" srcOrd="0" destOrd="0" presId="urn:microsoft.com/office/officeart/2005/8/layout/vProcess5"/>
    <dgm:cxn modelId="{E11F9D73-278E-422F-9414-F80754447242}" type="presOf" srcId="{F05611F0-8256-4954-B6CB-ED6B4F2DD397}" destId="{34150CD5-279D-4D74-89D1-64AAFB7C488C}" srcOrd="1" destOrd="0" presId="urn:microsoft.com/office/officeart/2005/8/layout/vProcess5"/>
    <dgm:cxn modelId="{14D43B81-F92D-4CD8-9D1E-78CBF092C750}" srcId="{D0F07F19-1F50-4B42-A7A0-278DF9D25BB1}" destId="{C2F8C7F7-44C4-414A-BCCD-56E91DD0A777}" srcOrd="4" destOrd="0" parTransId="{E6C6DF88-9436-40D7-BA84-18FE896A6151}" sibTransId="{4E39967D-43EF-4F15-814A-2F491D900D43}"/>
    <dgm:cxn modelId="{1FDFC784-73EE-4B55-8533-319A43CCC3B0}" type="presOf" srcId="{140952D0-0E1D-4F48-9F16-53581487CFA0}" destId="{5F7690F5-2C8D-406A-80FD-BB328C770292}" srcOrd="1" destOrd="0" presId="urn:microsoft.com/office/officeart/2005/8/layout/vProcess5"/>
    <dgm:cxn modelId="{1B0C7E86-3032-4F0C-9F06-8047268B8643}" type="presOf" srcId="{2EE95FC5-CD6B-4A50-9262-DC414E16C3EA}" destId="{25D33812-34D6-4226-A6D4-51F7D7EAA1C7}" srcOrd="0" destOrd="0" presId="urn:microsoft.com/office/officeart/2005/8/layout/vProcess5"/>
    <dgm:cxn modelId="{99034B8C-A855-490D-80D9-75A43CE3708E}" type="presOf" srcId="{22625139-F93A-4F3F-A7AA-4923A01AEDF3}" destId="{862B5B41-53F5-454A-B8E6-70B721DC8B9A}" srcOrd="0" destOrd="0" presId="urn:microsoft.com/office/officeart/2005/8/layout/vProcess5"/>
    <dgm:cxn modelId="{7BADF88F-51D4-49BB-A339-04018A869FEB}" type="presOf" srcId="{22625139-F93A-4F3F-A7AA-4923A01AEDF3}" destId="{11D22318-0819-466B-8466-17D55738B7D7}" srcOrd="1" destOrd="0" presId="urn:microsoft.com/office/officeart/2005/8/layout/vProcess5"/>
    <dgm:cxn modelId="{A9BB079A-D288-40FF-A4BD-812C9A8FAA68}" type="presOf" srcId="{C2F8C7F7-44C4-414A-BCCD-56E91DD0A777}" destId="{9CB462FF-72B3-4BFA-B916-65C5CB432162}" srcOrd="0" destOrd="0" presId="urn:microsoft.com/office/officeart/2005/8/layout/vProcess5"/>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82149EE0-57D4-40ED-8BE4-EFDD781B1BE1}" type="presOf" srcId="{2804F27C-9BA9-4D07-AB02-74BE7DFA2C0E}" destId="{E32DC1E0-C267-4605-BE6F-5701FC898420}" srcOrd="0" destOrd="0" presId="urn:microsoft.com/office/officeart/2005/8/layout/vProcess5"/>
    <dgm:cxn modelId="{56406FE1-5406-4C01-BF01-F2CE5B3CB37F}" type="presOf" srcId="{6BD5265A-8333-420D-BDB2-65F10B3EBD76}" destId="{03DA9257-7161-48BA-BB8E-B2323EF3B158}" srcOrd="0" destOrd="0" presId="urn:microsoft.com/office/officeart/2005/8/layout/vProcess5"/>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15F175F0-C7FA-4E61-82A4-7C1B46EB3DA2}" type="presOf" srcId="{A8E2FA08-4DD4-4654-A85D-9A99162D6201}" destId="{6FEE3320-F765-411D-B4AD-9D1CFC5DEDDD}" srcOrd="0" destOrd="0" presId="urn:microsoft.com/office/officeart/2005/8/layout/vProcess5"/>
    <dgm:cxn modelId="{9B4632FC-4573-46D2-9511-7A26ED798FF0}" type="presOf" srcId="{C2F8C7F7-44C4-414A-BCCD-56E91DD0A777}" destId="{77F75BF2-0CEF-4F30-A326-AB2D35C7411C}" srcOrd="1" destOrd="0" presId="urn:microsoft.com/office/officeart/2005/8/layout/vProcess5"/>
    <dgm:cxn modelId="{893DC0C3-8466-4BE3-AEFA-2743167A1ED0}" type="presParOf" srcId="{F7C64FE4-B743-4173-AF38-E15B373860BB}" destId="{38EDE452-776E-43EB-9FFD-1764B73AB173}" srcOrd="0" destOrd="0" presId="urn:microsoft.com/office/officeart/2005/8/layout/vProcess5"/>
    <dgm:cxn modelId="{D67FC091-84D1-45A6-A498-38CB49EF5C68}" type="presParOf" srcId="{F7C64FE4-B743-4173-AF38-E15B373860BB}" destId="{25D33812-34D6-4226-A6D4-51F7D7EAA1C7}" srcOrd="1" destOrd="0" presId="urn:microsoft.com/office/officeart/2005/8/layout/vProcess5"/>
    <dgm:cxn modelId="{62FAF470-57FB-42EF-A2A2-A1AE3292F1EA}" type="presParOf" srcId="{F7C64FE4-B743-4173-AF38-E15B373860BB}" destId="{7C86B145-1C2E-46BD-BE62-C42C80C5A654}" srcOrd="2" destOrd="0" presId="urn:microsoft.com/office/officeart/2005/8/layout/vProcess5"/>
    <dgm:cxn modelId="{369292A9-817E-4BFB-93B0-8218A9EE9166}" type="presParOf" srcId="{F7C64FE4-B743-4173-AF38-E15B373860BB}" destId="{862B5B41-53F5-454A-B8E6-70B721DC8B9A}" srcOrd="3" destOrd="0" presId="urn:microsoft.com/office/officeart/2005/8/layout/vProcess5"/>
    <dgm:cxn modelId="{CEEF7AE8-8659-43E6-95C3-9FD4D0DCFC43}" type="presParOf" srcId="{F7C64FE4-B743-4173-AF38-E15B373860BB}" destId="{D134E212-FDD1-424A-968F-869017AD5171}" srcOrd="4" destOrd="0" presId="urn:microsoft.com/office/officeart/2005/8/layout/vProcess5"/>
    <dgm:cxn modelId="{0311475E-4F93-4892-BE4B-86C622D97CFB}" type="presParOf" srcId="{F7C64FE4-B743-4173-AF38-E15B373860BB}" destId="{9CB462FF-72B3-4BFA-B916-65C5CB432162}" srcOrd="5" destOrd="0" presId="urn:microsoft.com/office/officeart/2005/8/layout/vProcess5"/>
    <dgm:cxn modelId="{E89DF94A-4045-4C8F-A9FB-CAC7F98EF112}" type="presParOf" srcId="{F7C64FE4-B743-4173-AF38-E15B373860BB}" destId="{0CB2EC4F-D832-4AE2-86CC-14F684CFA4E5}" srcOrd="6" destOrd="0" presId="urn:microsoft.com/office/officeart/2005/8/layout/vProcess5"/>
    <dgm:cxn modelId="{78DB7A5B-08E6-4494-8716-3E031BF46BD6}" type="presParOf" srcId="{F7C64FE4-B743-4173-AF38-E15B373860BB}" destId="{03DA9257-7161-48BA-BB8E-B2323EF3B158}" srcOrd="7" destOrd="0" presId="urn:microsoft.com/office/officeart/2005/8/layout/vProcess5"/>
    <dgm:cxn modelId="{B8212E95-1A15-4A8C-BC26-C76A84E0F2A2}" type="presParOf" srcId="{F7C64FE4-B743-4173-AF38-E15B373860BB}" destId="{6FEE3320-F765-411D-B4AD-9D1CFC5DEDDD}" srcOrd="8" destOrd="0" presId="urn:microsoft.com/office/officeart/2005/8/layout/vProcess5"/>
    <dgm:cxn modelId="{288A9D90-0DCF-4967-B280-A2B2D4648682}" type="presParOf" srcId="{F7C64FE4-B743-4173-AF38-E15B373860BB}" destId="{E32DC1E0-C267-4605-BE6F-5701FC898420}" srcOrd="9" destOrd="0" presId="urn:microsoft.com/office/officeart/2005/8/layout/vProcess5"/>
    <dgm:cxn modelId="{68599145-9665-42CA-9652-5890A0952F28}" type="presParOf" srcId="{F7C64FE4-B743-4173-AF38-E15B373860BB}" destId="{A130DAD6-1C3C-4736-BA6C-AFB4505579B9}" srcOrd="10" destOrd="0" presId="urn:microsoft.com/office/officeart/2005/8/layout/vProcess5"/>
    <dgm:cxn modelId="{8E296F24-C5D7-4CB5-91F0-C0FAC0744963}" type="presParOf" srcId="{F7C64FE4-B743-4173-AF38-E15B373860BB}" destId="{34150CD5-279D-4D74-89D1-64AAFB7C488C}" srcOrd="11" destOrd="0" presId="urn:microsoft.com/office/officeart/2005/8/layout/vProcess5"/>
    <dgm:cxn modelId="{619B085F-AA9E-49A5-81F5-7FDB54B1956D}" type="presParOf" srcId="{F7C64FE4-B743-4173-AF38-E15B373860BB}" destId="{11D22318-0819-466B-8466-17D55738B7D7}" srcOrd="12" destOrd="0" presId="urn:microsoft.com/office/officeart/2005/8/layout/vProcess5"/>
    <dgm:cxn modelId="{06F85501-EF54-4751-BE2B-F673EB5C732A}" type="presParOf" srcId="{F7C64FE4-B743-4173-AF38-E15B373860BB}" destId="{5F7690F5-2C8D-406A-80FD-BB328C770292}" srcOrd="13" destOrd="0" presId="urn:microsoft.com/office/officeart/2005/8/layout/vProcess5"/>
    <dgm:cxn modelId="{86FFED00-5FFB-4C50-9751-A96BEB1551C0}" type="presParOf" srcId="{F7C64FE4-B743-4173-AF38-E15B373860BB}" destId="{77F75BF2-0CEF-4F30-A326-AB2D35C7411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F07F19-1F50-4B42-A7A0-278DF9D25BB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05611F0-8256-4954-B6CB-ED6B4F2DD397}">
      <dgm:prSet custT="1"/>
      <dgm:spPr>
        <a:solidFill>
          <a:schemeClr val="accent1">
            <a:lumMod val="20000"/>
            <a:lumOff val="80000"/>
          </a:schemeClr>
        </a:solidFill>
        <a:ln>
          <a:noFill/>
        </a:ln>
      </dgm:spPr>
      <dgm:t>
        <a:bodyPr lIns="288000"/>
        <a:lstStyle/>
        <a:p>
          <a:r>
            <a:rPr lang="en-US" sz="2400" b="0" dirty="0">
              <a:solidFill>
                <a:srgbClr val="13127E"/>
              </a:solidFill>
            </a:rPr>
            <a:t>Procedural steps</a:t>
          </a:r>
          <a:r>
            <a:rPr lang="en-US" sz="2400" b="1" dirty="0">
              <a:solidFill>
                <a:srgbClr val="13127E"/>
              </a:solidFill>
            </a:rPr>
            <a:t>. </a:t>
          </a:r>
          <a:r>
            <a:rPr lang="en-US" sz="1600" b="0" dirty="0">
              <a:solidFill>
                <a:schemeClr val="tx1"/>
              </a:solidFill>
            </a:rPr>
            <a:t>Steps up to the hearing will be in Investigation Report</a:t>
          </a: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dgm:spPr>
        <a:solidFill>
          <a:schemeClr val="accent1">
            <a:lumMod val="40000"/>
            <a:lumOff val="60000"/>
          </a:schemeClr>
        </a:solidFill>
        <a:ln>
          <a:noFill/>
        </a:ln>
      </dgm:spPr>
      <dgm:t>
        <a:bodyPr/>
        <a:lstStyle/>
        <a:p>
          <a:endParaRPr lang="en-US" dirty="0"/>
        </a:p>
      </dgm:t>
    </dgm:pt>
    <dgm:pt modelId="{22625139-F93A-4F3F-A7AA-4923A01AEDF3}">
      <dgm:prSet custT="1"/>
      <dgm:spPr>
        <a:solidFill>
          <a:schemeClr val="accent1">
            <a:lumMod val="75000"/>
            <a:alpha val="50000"/>
          </a:schemeClr>
        </a:solidFill>
        <a:ln>
          <a:noFill/>
        </a:ln>
      </dgm:spPr>
      <dgm:t>
        <a:bodyPr lIns="288000"/>
        <a:lstStyle/>
        <a:p>
          <a:r>
            <a:rPr lang="en-US" sz="2400" dirty="0">
              <a:solidFill>
                <a:schemeClr val="bg1"/>
              </a:solidFill>
            </a:rPr>
            <a:t>Findings of fact. </a:t>
          </a:r>
          <a:r>
            <a:rPr lang="en-US" sz="1600" dirty="0">
              <a:solidFill>
                <a:schemeClr val="bg1"/>
              </a:solidFill>
            </a:rPr>
            <a:t>What facts did you determine to have occurred</a:t>
          </a:r>
          <a:r>
            <a:rPr lang="en-US" sz="1600" dirty="0">
              <a:solidFill>
                <a:schemeClr val="bg1">
                  <a:alpha val="70000"/>
                </a:schemeClr>
              </a:solidFill>
            </a:rPr>
            <a:t>?</a:t>
          </a: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dgm:spPr>
        <a:solidFill>
          <a:schemeClr val="accent1">
            <a:lumMod val="40000"/>
            <a:lumOff val="60000"/>
          </a:schemeClr>
        </a:solidFill>
        <a:ln>
          <a:noFill/>
        </a:ln>
      </dgm:spPr>
      <dgm:t>
        <a:bodyPr/>
        <a:lstStyle/>
        <a:p>
          <a:endParaRPr lang="en-US" dirty="0"/>
        </a:p>
      </dgm:t>
    </dgm:pt>
    <dgm:pt modelId="{140952D0-0E1D-4F48-9F16-53581487CFA0}">
      <dgm:prSet custT="1"/>
      <dgm:spPr>
        <a:solidFill>
          <a:schemeClr val="accent1">
            <a:lumMod val="40000"/>
            <a:lumOff val="60000"/>
            <a:alpha val="50000"/>
          </a:schemeClr>
        </a:solidFill>
        <a:ln>
          <a:noFill/>
        </a:ln>
      </dgm:spPr>
      <dgm:t>
        <a:bodyPr lIns="288000"/>
        <a:lstStyle/>
        <a:p>
          <a:r>
            <a:rPr lang="en-US" sz="2400" dirty="0">
              <a:solidFill>
                <a:schemeClr val="accent1">
                  <a:lumMod val="50000"/>
                </a:schemeClr>
              </a:solidFill>
            </a:rPr>
            <a:t>Application of Policy to facts. </a:t>
          </a:r>
          <a:r>
            <a:rPr lang="en-US" sz="1600" b="0" i="0" dirty="0">
              <a:solidFill>
                <a:schemeClr val="tx1">
                  <a:alpha val="70000"/>
                </a:schemeClr>
              </a:solidFill>
            </a:rPr>
            <a:t>Applying facts to the specific policy language</a:t>
          </a:r>
          <a:endParaRPr lang="en-US" sz="1600" dirty="0">
            <a:solidFill>
              <a:schemeClr val="tx1">
                <a:alpha val="70000"/>
              </a:schemeClr>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dgm:spPr>
        <a:solidFill>
          <a:schemeClr val="accent1">
            <a:lumMod val="40000"/>
            <a:lumOff val="60000"/>
          </a:schemeClr>
        </a:solidFill>
        <a:ln>
          <a:noFill/>
        </a:ln>
      </dgm:spPr>
      <dgm:t>
        <a:bodyPr/>
        <a:lstStyle/>
        <a:p>
          <a:endParaRPr lang="en-US" dirty="0"/>
        </a:p>
      </dgm:t>
    </dgm:pt>
    <dgm:pt modelId="{C2F8C7F7-44C4-414A-BCCD-56E91DD0A777}">
      <dgm:prSet custT="1"/>
      <dgm:spPr>
        <a:solidFill>
          <a:schemeClr val="accent1">
            <a:lumMod val="40000"/>
            <a:lumOff val="60000"/>
            <a:alpha val="50000"/>
          </a:schemeClr>
        </a:solidFill>
        <a:ln>
          <a:noFill/>
        </a:ln>
      </dgm:spPr>
      <dgm:t>
        <a:bodyPr lIns="288000"/>
        <a:lstStyle/>
        <a:p>
          <a:r>
            <a:rPr lang="en-US" sz="2400" dirty="0">
              <a:solidFill>
                <a:schemeClr val="accent1">
                  <a:lumMod val="50000"/>
                </a:schemeClr>
              </a:solidFill>
            </a:rPr>
            <a:t>Result, sanction, remedies. </a:t>
          </a:r>
          <a:r>
            <a:rPr lang="en-US" sz="1600" dirty="0">
              <a:solidFill>
                <a:schemeClr val="tx1">
                  <a:alpha val="70000"/>
                </a:schemeClr>
              </a:solidFill>
            </a:rPr>
            <a:t>Final determination on policy, sanction, and rationale for sanction</a:t>
          </a:r>
          <a:endParaRPr lang="en-US" sz="1600" dirty="0">
            <a:solidFill>
              <a:schemeClr val="accent1">
                <a:lumMod val="60000"/>
                <a:lumOff val="40000"/>
                <a:alpha val="70000"/>
              </a:schemeClr>
            </a:solidFill>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dgm:spPr/>
      <dgm:t>
        <a:bodyPr/>
        <a:lstStyle/>
        <a:p>
          <a:endParaRPr lang="en-US"/>
        </a:p>
      </dgm:t>
    </dgm:pt>
    <dgm:pt modelId="{2EE95FC5-CD6B-4A50-9262-DC414E16C3EA}">
      <dgm:prSet custT="1"/>
      <dgm:spPr>
        <a:solidFill>
          <a:schemeClr val="accent1">
            <a:lumMod val="40000"/>
            <a:lumOff val="60000"/>
            <a:alpha val="50000"/>
          </a:schemeClr>
        </a:solidFill>
        <a:ln>
          <a:noFill/>
        </a:ln>
      </dgm:spPr>
      <dgm:t>
        <a:bodyPr lIns="288000"/>
        <a:lstStyle/>
        <a:p>
          <a:r>
            <a:rPr lang="en-US" sz="2400" dirty="0">
              <a:solidFill>
                <a:srgbClr val="13127E"/>
              </a:solidFill>
            </a:rPr>
            <a:t>The allegations</a:t>
          </a:r>
          <a:r>
            <a:rPr lang="ru-RU" sz="2400" dirty="0">
              <a:solidFill>
                <a:srgbClr val="7170B9"/>
              </a:solidFill>
            </a:rPr>
            <a:t>.</a:t>
          </a:r>
          <a:r>
            <a:rPr lang="ru-RU" sz="3200" dirty="0">
              <a:solidFill>
                <a:srgbClr val="7170B9"/>
              </a:solidFill>
            </a:rPr>
            <a:t> </a:t>
          </a:r>
          <a:r>
            <a:rPr lang="en-US" sz="1600" dirty="0">
              <a:solidFill>
                <a:schemeClr val="tx1"/>
              </a:solidFill>
            </a:rPr>
            <a:t>Should be outlined in the Investigation Report</a:t>
          </a:r>
          <a:endParaRPr lang="en-US" sz="2000" dirty="0">
            <a:solidFill>
              <a:schemeClr val="tx1"/>
            </a:solidFill>
          </a:endParaRPr>
        </a:p>
      </dgm:t>
    </dgm:pt>
    <dgm:pt modelId="{C99EBBB1-E916-471C-83C9-ABE85B42AC26}" type="sibTrans" cxnId="{B3F19EC2-A372-4EC3-BFE0-C62FFDFE3DF6}">
      <dgm:prSet/>
      <dgm:spPr>
        <a:solidFill>
          <a:schemeClr val="accent1">
            <a:lumMod val="40000"/>
            <a:lumOff val="60000"/>
          </a:schemeClr>
        </a:solidFill>
        <a:ln>
          <a:noFill/>
        </a:ln>
      </dgm:spPr>
      <dgm:t>
        <a:bodyPr/>
        <a:lstStyle/>
        <a:p>
          <a:endParaRPr lang="en-US" dirty="0"/>
        </a:p>
      </dgm:t>
    </dgm:pt>
    <dgm:pt modelId="{75374347-884B-4721-8CFF-DF080F5B1C79}" type="parTrans" cxnId="{B3F19EC2-A372-4EC3-BFE0-C62FFDFE3DF6}">
      <dgm:prSet/>
      <dgm:spPr/>
      <dgm:t>
        <a:bodyPr/>
        <a:lstStyle/>
        <a:p>
          <a:endParaRPr lang="en-US"/>
        </a:p>
      </dgm:t>
    </dgm:pt>
    <dgm:pt modelId="{F7C64FE4-B743-4173-AF38-E15B373860BB}" type="pres">
      <dgm:prSet presAssocID="{D0F07F19-1F50-4B42-A7A0-278DF9D25BB1}" presName="outerComposite" presStyleCnt="0">
        <dgm:presLayoutVars>
          <dgm:chMax val="5"/>
          <dgm:dir/>
          <dgm:resizeHandles val="exact"/>
        </dgm:presLayoutVars>
      </dgm:prSet>
      <dgm:spPr/>
    </dgm:pt>
    <dgm:pt modelId="{38EDE452-776E-43EB-9FFD-1764B73AB173}" type="pres">
      <dgm:prSet presAssocID="{D0F07F19-1F50-4B42-A7A0-278DF9D25BB1}" presName="dummyMaxCanvas" presStyleCnt="0">
        <dgm:presLayoutVars/>
      </dgm:prSet>
      <dgm:spPr/>
    </dgm:pt>
    <dgm:pt modelId="{25D33812-34D6-4226-A6D4-51F7D7EAA1C7}" type="pres">
      <dgm:prSet presAssocID="{D0F07F19-1F50-4B42-A7A0-278DF9D25BB1}" presName="FiveNodes_1" presStyleLbl="node1" presStyleIdx="0" presStyleCnt="5" custLinFactNeighborX="4" custLinFactNeighborY="-8469">
        <dgm:presLayoutVars>
          <dgm:bulletEnabled val="1"/>
        </dgm:presLayoutVars>
      </dgm:prSet>
      <dgm:spPr>
        <a:prstGeom prst="rect">
          <a:avLst/>
        </a:prstGeom>
      </dgm:spPr>
    </dgm:pt>
    <dgm:pt modelId="{7C86B145-1C2E-46BD-BE62-C42C80C5A654}" type="pres">
      <dgm:prSet presAssocID="{D0F07F19-1F50-4B42-A7A0-278DF9D25BB1}" presName="FiveNodes_2" presStyleLbl="node1" presStyleIdx="1" presStyleCnt="5">
        <dgm:presLayoutVars>
          <dgm:bulletEnabled val="1"/>
        </dgm:presLayoutVars>
      </dgm:prSet>
      <dgm:spPr>
        <a:prstGeom prst="rect">
          <a:avLst/>
        </a:prstGeom>
      </dgm:spPr>
    </dgm:pt>
    <dgm:pt modelId="{862B5B41-53F5-454A-B8E6-70B721DC8B9A}" type="pres">
      <dgm:prSet presAssocID="{D0F07F19-1F50-4B42-A7A0-278DF9D25BB1}" presName="FiveNodes_3" presStyleLbl="node1" presStyleIdx="2" presStyleCnt="5">
        <dgm:presLayoutVars>
          <dgm:bulletEnabled val="1"/>
        </dgm:presLayoutVars>
      </dgm:prSet>
      <dgm:spPr>
        <a:prstGeom prst="rect">
          <a:avLst/>
        </a:prstGeom>
      </dgm:spPr>
    </dgm:pt>
    <dgm:pt modelId="{D134E212-FDD1-424A-968F-869017AD5171}" type="pres">
      <dgm:prSet presAssocID="{D0F07F19-1F50-4B42-A7A0-278DF9D25BB1}" presName="FiveNodes_4" presStyleLbl="node1" presStyleIdx="3" presStyleCnt="5">
        <dgm:presLayoutVars>
          <dgm:bulletEnabled val="1"/>
        </dgm:presLayoutVars>
      </dgm:prSet>
      <dgm:spPr>
        <a:prstGeom prst="rect">
          <a:avLst/>
        </a:prstGeom>
      </dgm:spPr>
    </dgm:pt>
    <dgm:pt modelId="{9CB462FF-72B3-4BFA-B916-65C5CB432162}" type="pres">
      <dgm:prSet presAssocID="{D0F07F19-1F50-4B42-A7A0-278DF9D25BB1}" presName="FiveNodes_5" presStyleLbl="node1" presStyleIdx="4" presStyleCnt="5">
        <dgm:presLayoutVars>
          <dgm:bulletEnabled val="1"/>
        </dgm:presLayoutVars>
      </dgm:prSet>
      <dgm:spPr>
        <a:prstGeom prst="rect">
          <a:avLst/>
        </a:prstGeom>
      </dgm:spPr>
    </dgm:pt>
    <dgm:pt modelId="{0CB2EC4F-D832-4AE2-86CC-14F684CFA4E5}" type="pres">
      <dgm:prSet presAssocID="{D0F07F19-1F50-4B42-A7A0-278DF9D25BB1}" presName="FiveConn_1-2" presStyleLbl="fgAccFollowNode1" presStyleIdx="0" presStyleCnt="4" custLinFactNeighborX="-50815">
        <dgm:presLayoutVars>
          <dgm:bulletEnabled val="1"/>
        </dgm:presLayoutVars>
      </dgm:prSet>
      <dgm:spPr/>
    </dgm:pt>
    <dgm:pt modelId="{03DA9257-7161-48BA-BB8E-B2323EF3B158}" type="pres">
      <dgm:prSet presAssocID="{D0F07F19-1F50-4B42-A7A0-278DF9D25BB1}" presName="FiveConn_2-3" presStyleLbl="fgAccFollowNode1" presStyleIdx="1" presStyleCnt="4" custLinFactNeighborX="-50815">
        <dgm:presLayoutVars>
          <dgm:bulletEnabled val="1"/>
        </dgm:presLayoutVars>
      </dgm:prSet>
      <dgm:spPr/>
    </dgm:pt>
    <dgm:pt modelId="{6FEE3320-F765-411D-B4AD-9D1CFC5DEDDD}" type="pres">
      <dgm:prSet presAssocID="{D0F07F19-1F50-4B42-A7A0-278DF9D25BB1}" presName="FiveConn_3-4" presStyleLbl="fgAccFollowNode1" presStyleIdx="2" presStyleCnt="4" custLinFactNeighborX="-50815">
        <dgm:presLayoutVars>
          <dgm:bulletEnabled val="1"/>
        </dgm:presLayoutVars>
      </dgm:prSet>
      <dgm:spPr/>
    </dgm:pt>
    <dgm:pt modelId="{E32DC1E0-C267-4605-BE6F-5701FC898420}" type="pres">
      <dgm:prSet presAssocID="{D0F07F19-1F50-4B42-A7A0-278DF9D25BB1}" presName="FiveConn_4-5" presStyleLbl="fgAccFollowNode1" presStyleIdx="3" presStyleCnt="4" custLinFactNeighborX="-50815">
        <dgm:presLayoutVars>
          <dgm:bulletEnabled val="1"/>
        </dgm:presLayoutVars>
      </dgm:prSet>
      <dgm:spPr/>
    </dgm:pt>
    <dgm:pt modelId="{A130DAD6-1C3C-4736-BA6C-AFB4505579B9}" type="pres">
      <dgm:prSet presAssocID="{D0F07F19-1F50-4B42-A7A0-278DF9D25BB1}" presName="FiveNodes_1_text" presStyleLbl="node1" presStyleIdx="4" presStyleCnt="5">
        <dgm:presLayoutVars>
          <dgm:bulletEnabled val="1"/>
        </dgm:presLayoutVars>
      </dgm:prSet>
      <dgm:spPr/>
    </dgm:pt>
    <dgm:pt modelId="{34150CD5-279D-4D74-89D1-64AAFB7C488C}" type="pres">
      <dgm:prSet presAssocID="{D0F07F19-1F50-4B42-A7A0-278DF9D25BB1}" presName="FiveNodes_2_text" presStyleLbl="node1" presStyleIdx="4" presStyleCnt="5">
        <dgm:presLayoutVars>
          <dgm:bulletEnabled val="1"/>
        </dgm:presLayoutVars>
      </dgm:prSet>
      <dgm:spPr/>
    </dgm:pt>
    <dgm:pt modelId="{11D22318-0819-466B-8466-17D55738B7D7}" type="pres">
      <dgm:prSet presAssocID="{D0F07F19-1F50-4B42-A7A0-278DF9D25BB1}" presName="FiveNodes_3_text" presStyleLbl="node1" presStyleIdx="4" presStyleCnt="5">
        <dgm:presLayoutVars>
          <dgm:bulletEnabled val="1"/>
        </dgm:presLayoutVars>
      </dgm:prSet>
      <dgm:spPr/>
    </dgm:pt>
    <dgm:pt modelId="{5F7690F5-2C8D-406A-80FD-BB328C770292}" type="pres">
      <dgm:prSet presAssocID="{D0F07F19-1F50-4B42-A7A0-278DF9D25BB1}" presName="FiveNodes_4_text" presStyleLbl="node1" presStyleIdx="4" presStyleCnt="5">
        <dgm:presLayoutVars>
          <dgm:bulletEnabled val="1"/>
        </dgm:presLayoutVars>
      </dgm:prSet>
      <dgm:spPr/>
    </dgm:pt>
    <dgm:pt modelId="{77F75BF2-0CEF-4F30-A326-AB2D35C7411C}" type="pres">
      <dgm:prSet presAssocID="{D0F07F19-1F50-4B42-A7A0-278DF9D25BB1}" presName="FiveNodes_5_text" presStyleLbl="node1" presStyleIdx="4" presStyleCnt="5">
        <dgm:presLayoutVars>
          <dgm:bulletEnabled val="1"/>
        </dgm:presLayoutVars>
      </dgm:prSet>
      <dgm:spPr/>
    </dgm:pt>
  </dgm:ptLst>
  <dgm:cxnLst>
    <dgm:cxn modelId="{0FE1A00A-23A6-4F26-952E-314F937E5249}" type="presOf" srcId="{140952D0-0E1D-4F48-9F16-53581487CFA0}" destId="{D134E212-FDD1-424A-968F-869017AD5171}" srcOrd="0" destOrd="0" presId="urn:microsoft.com/office/officeart/2005/8/layout/vProcess5"/>
    <dgm:cxn modelId="{9E36192A-F7A0-4E6F-994F-52DDB618BFA0}" type="presOf" srcId="{D0F07F19-1F50-4B42-A7A0-278DF9D25BB1}" destId="{F7C64FE4-B743-4173-AF38-E15B373860BB}" srcOrd="0" destOrd="0" presId="urn:microsoft.com/office/officeart/2005/8/layout/vProcess5"/>
    <dgm:cxn modelId="{8351933B-04D2-436A-A0EE-7A82DB5F9748}" type="presOf" srcId="{F05611F0-8256-4954-B6CB-ED6B4F2DD397}" destId="{7C86B145-1C2E-46BD-BE62-C42C80C5A654}" srcOrd="0" destOrd="0" presId="urn:microsoft.com/office/officeart/2005/8/layout/vProcess5"/>
    <dgm:cxn modelId="{F9537061-193E-4768-B1F8-09003599B7A2}" type="presOf" srcId="{2EE95FC5-CD6B-4A50-9262-DC414E16C3EA}" destId="{A130DAD6-1C3C-4736-BA6C-AFB4505579B9}" srcOrd="1" destOrd="0" presId="urn:microsoft.com/office/officeart/2005/8/layout/vProcess5"/>
    <dgm:cxn modelId="{485ECF6E-F3E1-44D9-A505-EB159DE97BF4}" type="presOf" srcId="{C99EBBB1-E916-471C-83C9-ABE85B42AC26}" destId="{0CB2EC4F-D832-4AE2-86CC-14F684CFA4E5}" srcOrd="0" destOrd="0" presId="urn:microsoft.com/office/officeart/2005/8/layout/vProcess5"/>
    <dgm:cxn modelId="{E11F9D73-278E-422F-9414-F80754447242}" type="presOf" srcId="{F05611F0-8256-4954-B6CB-ED6B4F2DD397}" destId="{34150CD5-279D-4D74-89D1-64AAFB7C488C}" srcOrd="1" destOrd="0" presId="urn:microsoft.com/office/officeart/2005/8/layout/vProcess5"/>
    <dgm:cxn modelId="{14D43B81-F92D-4CD8-9D1E-78CBF092C750}" srcId="{D0F07F19-1F50-4B42-A7A0-278DF9D25BB1}" destId="{C2F8C7F7-44C4-414A-BCCD-56E91DD0A777}" srcOrd="4" destOrd="0" parTransId="{E6C6DF88-9436-40D7-BA84-18FE896A6151}" sibTransId="{4E39967D-43EF-4F15-814A-2F491D900D43}"/>
    <dgm:cxn modelId="{1FDFC784-73EE-4B55-8533-319A43CCC3B0}" type="presOf" srcId="{140952D0-0E1D-4F48-9F16-53581487CFA0}" destId="{5F7690F5-2C8D-406A-80FD-BB328C770292}" srcOrd="1" destOrd="0" presId="urn:microsoft.com/office/officeart/2005/8/layout/vProcess5"/>
    <dgm:cxn modelId="{1B0C7E86-3032-4F0C-9F06-8047268B8643}" type="presOf" srcId="{2EE95FC5-CD6B-4A50-9262-DC414E16C3EA}" destId="{25D33812-34D6-4226-A6D4-51F7D7EAA1C7}" srcOrd="0" destOrd="0" presId="urn:microsoft.com/office/officeart/2005/8/layout/vProcess5"/>
    <dgm:cxn modelId="{99034B8C-A855-490D-80D9-75A43CE3708E}" type="presOf" srcId="{22625139-F93A-4F3F-A7AA-4923A01AEDF3}" destId="{862B5B41-53F5-454A-B8E6-70B721DC8B9A}" srcOrd="0" destOrd="0" presId="urn:microsoft.com/office/officeart/2005/8/layout/vProcess5"/>
    <dgm:cxn modelId="{7BADF88F-51D4-49BB-A339-04018A869FEB}" type="presOf" srcId="{22625139-F93A-4F3F-A7AA-4923A01AEDF3}" destId="{11D22318-0819-466B-8466-17D55738B7D7}" srcOrd="1" destOrd="0" presId="urn:microsoft.com/office/officeart/2005/8/layout/vProcess5"/>
    <dgm:cxn modelId="{A9BB079A-D288-40FF-A4BD-812C9A8FAA68}" type="presOf" srcId="{C2F8C7F7-44C4-414A-BCCD-56E91DD0A777}" destId="{9CB462FF-72B3-4BFA-B916-65C5CB432162}" srcOrd="0" destOrd="0" presId="urn:microsoft.com/office/officeart/2005/8/layout/vProcess5"/>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82149EE0-57D4-40ED-8BE4-EFDD781B1BE1}" type="presOf" srcId="{2804F27C-9BA9-4D07-AB02-74BE7DFA2C0E}" destId="{E32DC1E0-C267-4605-BE6F-5701FC898420}" srcOrd="0" destOrd="0" presId="urn:microsoft.com/office/officeart/2005/8/layout/vProcess5"/>
    <dgm:cxn modelId="{56406FE1-5406-4C01-BF01-F2CE5B3CB37F}" type="presOf" srcId="{6BD5265A-8333-420D-BDB2-65F10B3EBD76}" destId="{03DA9257-7161-48BA-BB8E-B2323EF3B158}" srcOrd="0" destOrd="0" presId="urn:microsoft.com/office/officeart/2005/8/layout/vProcess5"/>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15F175F0-C7FA-4E61-82A4-7C1B46EB3DA2}" type="presOf" srcId="{A8E2FA08-4DD4-4654-A85D-9A99162D6201}" destId="{6FEE3320-F765-411D-B4AD-9D1CFC5DEDDD}" srcOrd="0" destOrd="0" presId="urn:microsoft.com/office/officeart/2005/8/layout/vProcess5"/>
    <dgm:cxn modelId="{9B4632FC-4573-46D2-9511-7A26ED798FF0}" type="presOf" srcId="{C2F8C7F7-44C4-414A-BCCD-56E91DD0A777}" destId="{77F75BF2-0CEF-4F30-A326-AB2D35C7411C}" srcOrd="1" destOrd="0" presId="urn:microsoft.com/office/officeart/2005/8/layout/vProcess5"/>
    <dgm:cxn modelId="{893DC0C3-8466-4BE3-AEFA-2743167A1ED0}" type="presParOf" srcId="{F7C64FE4-B743-4173-AF38-E15B373860BB}" destId="{38EDE452-776E-43EB-9FFD-1764B73AB173}" srcOrd="0" destOrd="0" presId="urn:microsoft.com/office/officeart/2005/8/layout/vProcess5"/>
    <dgm:cxn modelId="{D67FC091-84D1-45A6-A498-38CB49EF5C68}" type="presParOf" srcId="{F7C64FE4-B743-4173-AF38-E15B373860BB}" destId="{25D33812-34D6-4226-A6D4-51F7D7EAA1C7}" srcOrd="1" destOrd="0" presId="urn:microsoft.com/office/officeart/2005/8/layout/vProcess5"/>
    <dgm:cxn modelId="{62FAF470-57FB-42EF-A2A2-A1AE3292F1EA}" type="presParOf" srcId="{F7C64FE4-B743-4173-AF38-E15B373860BB}" destId="{7C86B145-1C2E-46BD-BE62-C42C80C5A654}" srcOrd="2" destOrd="0" presId="urn:microsoft.com/office/officeart/2005/8/layout/vProcess5"/>
    <dgm:cxn modelId="{369292A9-817E-4BFB-93B0-8218A9EE9166}" type="presParOf" srcId="{F7C64FE4-B743-4173-AF38-E15B373860BB}" destId="{862B5B41-53F5-454A-B8E6-70B721DC8B9A}" srcOrd="3" destOrd="0" presId="urn:microsoft.com/office/officeart/2005/8/layout/vProcess5"/>
    <dgm:cxn modelId="{CEEF7AE8-8659-43E6-95C3-9FD4D0DCFC43}" type="presParOf" srcId="{F7C64FE4-B743-4173-AF38-E15B373860BB}" destId="{D134E212-FDD1-424A-968F-869017AD5171}" srcOrd="4" destOrd="0" presId="urn:microsoft.com/office/officeart/2005/8/layout/vProcess5"/>
    <dgm:cxn modelId="{0311475E-4F93-4892-BE4B-86C622D97CFB}" type="presParOf" srcId="{F7C64FE4-B743-4173-AF38-E15B373860BB}" destId="{9CB462FF-72B3-4BFA-B916-65C5CB432162}" srcOrd="5" destOrd="0" presId="urn:microsoft.com/office/officeart/2005/8/layout/vProcess5"/>
    <dgm:cxn modelId="{E89DF94A-4045-4C8F-A9FB-CAC7F98EF112}" type="presParOf" srcId="{F7C64FE4-B743-4173-AF38-E15B373860BB}" destId="{0CB2EC4F-D832-4AE2-86CC-14F684CFA4E5}" srcOrd="6" destOrd="0" presId="urn:microsoft.com/office/officeart/2005/8/layout/vProcess5"/>
    <dgm:cxn modelId="{78DB7A5B-08E6-4494-8716-3E031BF46BD6}" type="presParOf" srcId="{F7C64FE4-B743-4173-AF38-E15B373860BB}" destId="{03DA9257-7161-48BA-BB8E-B2323EF3B158}" srcOrd="7" destOrd="0" presId="urn:microsoft.com/office/officeart/2005/8/layout/vProcess5"/>
    <dgm:cxn modelId="{B8212E95-1A15-4A8C-BC26-C76A84E0F2A2}" type="presParOf" srcId="{F7C64FE4-B743-4173-AF38-E15B373860BB}" destId="{6FEE3320-F765-411D-B4AD-9D1CFC5DEDDD}" srcOrd="8" destOrd="0" presId="urn:microsoft.com/office/officeart/2005/8/layout/vProcess5"/>
    <dgm:cxn modelId="{288A9D90-0DCF-4967-B280-A2B2D4648682}" type="presParOf" srcId="{F7C64FE4-B743-4173-AF38-E15B373860BB}" destId="{E32DC1E0-C267-4605-BE6F-5701FC898420}" srcOrd="9" destOrd="0" presId="urn:microsoft.com/office/officeart/2005/8/layout/vProcess5"/>
    <dgm:cxn modelId="{68599145-9665-42CA-9652-5890A0952F28}" type="presParOf" srcId="{F7C64FE4-B743-4173-AF38-E15B373860BB}" destId="{A130DAD6-1C3C-4736-BA6C-AFB4505579B9}" srcOrd="10" destOrd="0" presId="urn:microsoft.com/office/officeart/2005/8/layout/vProcess5"/>
    <dgm:cxn modelId="{8E296F24-C5D7-4CB5-91F0-C0FAC0744963}" type="presParOf" srcId="{F7C64FE4-B743-4173-AF38-E15B373860BB}" destId="{34150CD5-279D-4D74-89D1-64AAFB7C488C}" srcOrd="11" destOrd="0" presId="urn:microsoft.com/office/officeart/2005/8/layout/vProcess5"/>
    <dgm:cxn modelId="{619B085F-AA9E-49A5-81F5-7FDB54B1956D}" type="presParOf" srcId="{F7C64FE4-B743-4173-AF38-E15B373860BB}" destId="{11D22318-0819-466B-8466-17D55738B7D7}" srcOrd="12" destOrd="0" presId="urn:microsoft.com/office/officeart/2005/8/layout/vProcess5"/>
    <dgm:cxn modelId="{06F85501-EF54-4751-BE2B-F673EB5C732A}" type="presParOf" srcId="{F7C64FE4-B743-4173-AF38-E15B373860BB}" destId="{5F7690F5-2C8D-406A-80FD-BB328C770292}" srcOrd="13" destOrd="0" presId="urn:microsoft.com/office/officeart/2005/8/layout/vProcess5"/>
    <dgm:cxn modelId="{86FFED00-5FFB-4C50-9751-A96BEB1551C0}" type="presParOf" srcId="{F7C64FE4-B743-4173-AF38-E15B373860BB}" destId="{77F75BF2-0CEF-4F30-A326-AB2D35C7411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E97B66-96E6-484A-A964-F12E92DE5F4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BE25FA68-CDC9-418B-A4A2-3C193238F8A5}">
      <dgm:prSet phldrT="[Text]"/>
      <dgm:spPr>
        <a:solidFill>
          <a:schemeClr val="tx2"/>
        </a:solidFill>
      </dgm:spPr>
      <dgm:t>
        <a:bodyPr/>
        <a:lstStyle/>
        <a:p>
          <a:r>
            <a:rPr lang="en-US" dirty="0"/>
            <a:t>Demeanor</a:t>
          </a:r>
        </a:p>
      </dgm:t>
      <dgm:extLst>
        <a:ext uri="{E40237B7-FDA0-4F09-8148-C483321AD2D9}">
          <dgm14:cNvPr xmlns:dgm14="http://schemas.microsoft.com/office/drawing/2010/diagram" id="0" name="" descr="Description of factors to evaluate credibility: demeanor, interest, detail, corroboration, common sense."/>
        </a:ext>
      </dgm:extLst>
    </dgm:pt>
    <dgm:pt modelId="{662D25CC-643B-467C-9566-9BB937F964C4}" type="parTrans" cxnId="{A7C740D6-2B03-486D-AB97-98BBE1FD0188}">
      <dgm:prSet/>
      <dgm:spPr/>
      <dgm:t>
        <a:bodyPr/>
        <a:lstStyle/>
        <a:p>
          <a:endParaRPr lang="en-US"/>
        </a:p>
      </dgm:t>
    </dgm:pt>
    <dgm:pt modelId="{0862BE10-1EA6-47A0-BCA3-2E82312684E1}" type="sibTrans" cxnId="{A7C740D6-2B03-486D-AB97-98BBE1FD0188}">
      <dgm:prSet/>
      <dgm:spPr/>
      <dgm:t>
        <a:bodyPr/>
        <a:lstStyle/>
        <a:p>
          <a:endParaRPr lang="en-US"/>
        </a:p>
      </dgm:t>
    </dgm:pt>
    <dgm:pt modelId="{ADF97744-FC1F-4EF7-8C1C-22B814F4E992}">
      <dgm:prSet phldrT="[Text]" phldr="1"/>
      <dgm:spPr/>
      <dgm:t>
        <a:bodyPr/>
        <a:lstStyle/>
        <a:p>
          <a:endParaRPr lang="en-US" dirty="0"/>
        </a:p>
      </dgm:t>
    </dgm:pt>
    <dgm:pt modelId="{51B57C32-A5EC-4562-9FE7-22E19472FEAD}" type="parTrans" cxnId="{EC21C904-30A0-4D69-8014-CA9ECBFD2F09}">
      <dgm:prSet/>
      <dgm:spPr/>
      <dgm:t>
        <a:bodyPr/>
        <a:lstStyle/>
        <a:p>
          <a:endParaRPr lang="en-US"/>
        </a:p>
      </dgm:t>
    </dgm:pt>
    <dgm:pt modelId="{063265F4-8FB5-49F0-9B7F-E813AB246B47}" type="sibTrans" cxnId="{EC21C904-30A0-4D69-8014-CA9ECBFD2F09}">
      <dgm:prSet/>
      <dgm:spPr/>
      <dgm:t>
        <a:bodyPr/>
        <a:lstStyle/>
        <a:p>
          <a:endParaRPr lang="en-US"/>
        </a:p>
      </dgm:t>
    </dgm:pt>
    <dgm:pt modelId="{5B27AFA6-A1C8-4020-BC5A-A4F257CBE62A}">
      <dgm:prSet phldrT="[Text]" custT="1"/>
      <dgm:spPr/>
      <dgm:t>
        <a:bodyPr/>
        <a:lstStyle/>
        <a:p>
          <a:r>
            <a:rPr lang="en-US" sz="1800" dirty="0"/>
            <a:t>Did complainant/respondent/witness speak in a convincing manner?</a:t>
          </a:r>
        </a:p>
      </dgm:t>
    </dgm:pt>
    <dgm:pt modelId="{24EE553A-0798-4AEF-A622-B0317C3B5E57}" type="parTrans" cxnId="{377FB681-A54C-4E08-B4AA-C2EDDF170A97}">
      <dgm:prSet/>
      <dgm:spPr/>
      <dgm:t>
        <a:bodyPr/>
        <a:lstStyle/>
        <a:p>
          <a:endParaRPr lang="en-US"/>
        </a:p>
      </dgm:t>
    </dgm:pt>
    <dgm:pt modelId="{56EDEC93-7396-42EE-8721-A04EC0712B42}" type="sibTrans" cxnId="{377FB681-A54C-4E08-B4AA-C2EDDF170A97}">
      <dgm:prSet/>
      <dgm:spPr/>
      <dgm:t>
        <a:bodyPr/>
        <a:lstStyle/>
        <a:p>
          <a:endParaRPr lang="en-US"/>
        </a:p>
      </dgm:t>
    </dgm:pt>
    <dgm:pt modelId="{BFAB8CEF-C981-456D-AAB7-D15865770BB4}">
      <dgm:prSet phldrT="[Text]"/>
      <dgm:spPr>
        <a:solidFill>
          <a:schemeClr val="tx2"/>
        </a:solidFill>
      </dgm:spPr>
      <dgm:t>
        <a:bodyPr/>
        <a:lstStyle/>
        <a:p>
          <a:r>
            <a:rPr lang="en-US" dirty="0"/>
            <a:t>Interest</a:t>
          </a:r>
        </a:p>
      </dgm:t>
    </dgm:pt>
    <dgm:pt modelId="{4EC22247-F80B-4169-8598-7C617920825F}" type="parTrans" cxnId="{B158F90D-3F70-4BB2-948A-62A25A965407}">
      <dgm:prSet/>
      <dgm:spPr/>
      <dgm:t>
        <a:bodyPr/>
        <a:lstStyle/>
        <a:p>
          <a:endParaRPr lang="en-US"/>
        </a:p>
      </dgm:t>
    </dgm:pt>
    <dgm:pt modelId="{0C7E405D-0F2E-4B29-91CA-11AC9CEA127B}" type="sibTrans" cxnId="{B158F90D-3F70-4BB2-948A-62A25A965407}">
      <dgm:prSet/>
      <dgm:spPr/>
      <dgm:t>
        <a:bodyPr/>
        <a:lstStyle/>
        <a:p>
          <a:endParaRPr lang="en-US"/>
        </a:p>
      </dgm:t>
    </dgm:pt>
    <dgm:pt modelId="{EF9DC1B3-3D18-46A5-B0EC-EB3FF2A1EDF8}">
      <dgm:prSet phldrT="[Text]" custT="1"/>
      <dgm:spPr/>
      <dgm:t>
        <a:bodyPr/>
        <a:lstStyle/>
        <a:p>
          <a:r>
            <a:rPr lang="en-US" sz="1600" dirty="0"/>
            <a:t>Does complainant/respondent/witness have motive to lie or exaggerate info? (other than mere status as party) Was there influence of others?</a:t>
          </a:r>
        </a:p>
      </dgm:t>
    </dgm:pt>
    <dgm:pt modelId="{D6CDB5B8-D755-4D64-876F-F4F541D47AF2}" type="parTrans" cxnId="{E121BEFD-EDD2-47BD-9593-3438C5BBC4BD}">
      <dgm:prSet/>
      <dgm:spPr/>
      <dgm:t>
        <a:bodyPr/>
        <a:lstStyle/>
        <a:p>
          <a:endParaRPr lang="en-US"/>
        </a:p>
      </dgm:t>
    </dgm:pt>
    <dgm:pt modelId="{6A572A94-F986-4829-BBF2-9F420C9C6F68}" type="sibTrans" cxnId="{E121BEFD-EDD2-47BD-9593-3438C5BBC4BD}">
      <dgm:prSet/>
      <dgm:spPr/>
      <dgm:t>
        <a:bodyPr/>
        <a:lstStyle/>
        <a:p>
          <a:endParaRPr lang="en-US"/>
        </a:p>
      </dgm:t>
    </dgm:pt>
    <dgm:pt modelId="{5EF1C297-2D5B-472F-B531-AD3238092003}">
      <dgm:prSet phldrT="[Text]"/>
      <dgm:spPr>
        <a:solidFill>
          <a:schemeClr val="tx2"/>
        </a:solidFill>
      </dgm:spPr>
      <dgm:t>
        <a:bodyPr/>
        <a:lstStyle/>
        <a:p>
          <a:r>
            <a:rPr lang="en-US" dirty="0"/>
            <a:t>Detail</a:t>
          </a:r>
        </a:p>
      </dgm:t>
    </dgm:pt>
    <dgm:pt modelId="{ECB1163C-246D-431D-B136-4BCDC98460E4}" type="parTrans" cxnId="{36A08D2E-72AC-4CE5-B6ED-4E38ECAAAAE3}">
      <dgm:prSet/>
      <dgm:spPr/>
      <dgm:t>
        <a:bodyPr/>
        <a:lstStyle/>
        <a:p>
          <a:endParaRPr lang="en-US"/>
        </a:p>
      </dgm:t>
    </dgm:pt>
    <dgm:pt modelId="{CB05F0A8-C219-4B2A-B4F5-0B162F3C14C1}" type="sibTrans" cxnId="{36A08D2E-72AC-4CE5-B6ED-4E38ECAAAAE3}">
      <dgm:prSet/>
      <dgm:spPr/>
      <dgm:t>
        <a:bodyPr/>
        <a:lstStyle/>
        <a:p>
          <a:endParaRPr lang="en-US"/>
        </a:p>
      </dgm:t>
    </dgm:pt>
    <dgm:pt modelId="{A1EF9C25-F534-49D6-AF81-6E011700A992}">
      <dgm:prSet phldrT="[Text]"/>
      <dgm:spPr>
        <a:solidFill>
          <a:schemeClr val="tx2"/>
        </a:solidFill>
      </dgm:spPr>
      <dgm:t>
        <a:bodyPr/>
        <a:lstStyle/>
        <a:p>
          <a:r>
            <a:rPr lang="en-US" dirty="0"/>
            <a:t>Corroboration</a:t>
          </a:r>
        </a:p>
      </dgm:t>
    </dgm:pt>
    <dgm:pt modelId="{BDE18E8E-21D7-420A-9955-FF88864F6A2F}" type="parTrans" cxnId="{C7292F57-1805-479D-9A2F-42DDA3FBEA9D}">
      <dgm:prSet/>
      <dgm:spPr/>
      <dgm:t>
        <a:bodyPr/>
        <a:lstStyle/>
        <a:p>
          <a:endParaRPr lang="en-US"/>
        </a:p>
      </dgm:t>
    </dgm:pt>
    <dgm:pt modelId="{CEFA259C-F1CC-4C5D-AF56-502B4C7EA033}" type="sibTrans" cxnId="{C7292F57-1805-479D-9A2F-42DDA3FBEA9D}">
      <dgm:prSet/>
      <dgm:spPr/>
      <dgm:t>
        <a:bodyPr/>
        <a:lstStyle/>
        <a:p>
          <a:endParaRPr lang="en-US"/>
        </a:p>
      </dgm:t>
    </dgm:pt>
    <dgm:pt modelId="{3ED1BB26-8A31-4648-95FB-AE01FABC89A3}">
      <dgm:prSet phldrT="[Text]"/>
      <dgm:spPr>
        <a:solidFill>
          <a:schemeClr val="tx2"/>
        </a:solidFill>
      </dgm:spPr>
      <dgm:t>
        <a:bodyPr/>
        <a:lstStyle/>
        <a:p>
          <a:r>
            <a:rPr lang="en-US" dirty="0"/>
            <a:t>Common Sense</a:t>
          </a:r>
        </a:p>
      </dgm:t>
    </dgm:pt>
    <dgm:pt modelId="{F852E88C-C12F-4E74-91BE-A57CDA4AABAD}" type="parTrans" cxnId="{B2ACF23B-6A9A-4C49-98F6-A1A77FAD90A1}">
      <dgm:prSet/>
      <dgm:spPr/>
      <dgm:t>
        <a:bodyPr/>
        <a:lstStyle/>
        <a:p>
          <a:endParaRPr lang="en-US"/>
        </a:p>
      </dgm:t>
    </dgm:pt>
    <dgm:pt modelId="{3F5C7F8F-8AF7-4D88-8284-230E92EC0E38}" type="sibTrans" cxnId="{B2ACF23B-6A9A-4C49-98F6-A1A77FAD90A1}">
      <dgm:prSet/>
      <dgm:spPr/>
      <dgm:t>
        <a:bodyPr/>
        <a:lstStyle/>
        <a:p>
          <a:endParaRPr lang="en-US"/>
        </a:p>
      </dgm:t>
    </dgm:pt>
    <dgm:pt modelId="{B6FEB635-A17B-4347-A43C-F36F49EC2C0C}">
      <dgm:prSet phldrT="[Text]" custT="1"/>
      <dgm:spPr/>
      <dgm:t>
        <a:bodyPr/>
        <a:lstStyle/>
        <a:p>
          <a:r>
            <a:rPr lang="en-US" sz="1800" dirty="0"/>
            <a:t>Was he/she uncertain, confused, self-contradictory or evasive? </a:t>
          </a:r>
        </a:p>
      </dgm:t>
    </dgm:pt>
    <dgm:pt modelId="{34A9B8E0-895C-4771-8096-AC573F457BF8}" type="parTrans" cxnId="{AB640193-94FE-446E-B8F6-D75D37610511}">
      <dgm:prSet/>
      <dgm:spPr/>
      <dgm:t>
        <a:bodyPr/>
        <a:lstStyle/>
        <a:p>
          <a:endParaRPr lang="en-US"/>
        </a:p>
      </dgm:t>
    </dgm:pt>
    <dgm:pt modelId="{B1BE04F2-AA08-4276-8D91-9013FC6E7C2E}" type="sibTrans" cxnId="{AB640193-94FE-446E-B8F6-D75D37610511}">
      <dgm:prSet/>
      <dgm:spPr/>
      <dgm:t>
        <a:bodyPr/>
        <a:lstStyle/>
        <a:p>
          <a:endParaRPr lang="en-US"/>
        </a:p>
      </dgm:t>
    </dgm:pt>
    <dgm:pt modelId="{51DF04A4-3F9A-4386-8114-736DF048310B}">
      <dgm:prSet phldrT="[Text]" phldr="1"/>
      <dgm:spPr/>
      <dgm:t>
        <a:bodyPr/>
        <a:lstStyle/>
        <a:p>
          <a:endParaRPr lang="en-US" dirty="0"/>
        </a:p>
      </dgm:t>
    </dgm:pt>
    <dgm:pt modelId="{32BD1B40-AF43-4C6D-981F-4F981F33BE35}" type="sibTrans" cxnId="{893B55D5-AF14-4C51-A589-04EC6023A7AC}">
      <dgm:prSet/>
      <dgm:spPr/>
      <dgm:t>
        <a:bodyPr/>
        <a:lstStyle/>
        <a:p>
          <a:endParaRPr lang="en-US"/>
        </a:p>
      </dgm:t>
    </dgm:pt>
    <dgm:pt modelId="{06FDE6FE-EDE3-4816-AC09-353185D96EDF}" type="parTrans" cxnId="{893B55D5-AF14-4C51-A589-04EC6023A7AC}">
      <dgm:prSet/>
      <dgm:spPr/>
      <dgm:t>
        <a:bodyPr/>
        <a:lstStyle/>
        <a:p>
          <a:endParaRPr lang="en-US"/>
        </a:p>
      </dgm:t>
    </dgm:pt>
    <dgm:pt modelId="{5F443A9F-1704-4DA1-8EEE-2C3D5659E4E6}" type="pres">
      <dgm:prSet presAssocID="{CCE97B66-96E6-484A-A964-F12E92DE5F41}" presName="Name0" presStyleCnt="0">
        <dgm:presLayoutVars>
          <dgm:chMax/>
          <dgm:chPref val="3"/>
          <dgm:dir/>
          <dgm:animOne val="branch"/>
          <dgm:animLvl val="lvl"/>
        </dgm:presLayoutVars>
      </dgm:prSet>
      <dgm:spPr/>
    </dgm:pt>
    <dgm:pt modelId="{2586F565-6D59-4D09-80CF-B7BBD7BECF02}" type="pres">
      <dgm:prSet presAssocID="{BE25FA68-CDC9-418B-A4A2-3C193238F8A5}" presName="composite" presStyleCnt="0"/>
      <dgm:spPr/>
    </dgm:pt>
    <dgm:pt modelId="{7C011D78-05B3-49FF-99A3-04BF6A82892B}" type="pres">
      <dgm:prSet presAssocID="{BE25FA68-CDC9-418B-A4A2-3C193238F8A5}" presName="FirstChild" presStyleLbl="revTx" presStyleIdx="0" presStyleCnt="7">
        <dgm:presLayoutVars>
          <dgm:chMax val="0"/>
          <dgm:chPref val="0"/>
          <dgm:bulletEnabled val="1"/>
        </dgm:presLayoutVars>
      </dgm:prSet>
      <dgm:spPr/>
    </dgm:pt>
    <dgm:pt modelId="{0E995D5F-665A-48B9-AD97-FB255607FB47}" type="pres">
      <dgm:prSet presAssocID="{BE25FA68-CDC9-418B-A4A2-3C193238F8A5}" presName="Parent" presStyleLbl="alignNode1" presStyleIdx="0" presStyleCnt="5" custLinFactY="-42640" custLinFactNeighborX="-2173" custLinFactNeighborY="-100000">
        <dgm:presLayoutVars>
          <dgm:chMax val="3"/>
          <dgm:chPref val="3"/>
          <dgm:bulletEnabled val="1"/>
        </dgm:presLayoutVars>
      </dgm:prSet>
      <dgm:spPr/>
    </dgm:pt>
    <dgm:pt modelId="{79855ADC-7C9E-4325-8627-BF17BB4005BE}" type="pres">
      <dgm:prSet presAssocID="{BE25FA68-CDC9-418B-A4A2-3C193238F8A5}" presName="Accent" presStyleLbl="parChTrans1D1" presStyleIdx="0" presStyleCnt="5"/>
      <dgm:spPr/>
    </dgm:pt>
    <dgm:pt modelId="{88EA86C1-C308-4939-B36C-E1DA6A40E81A}" type="pres">
      <dgm:prSet presAssocID="{BE25FA68-CDC9-418B-A4A2-3C193238F8A5}" presName="Child" presStyleLbl="revTx" presStyleIdx="1" presStyleCnt="7">
        <dgm:presLayoutVars>
          <dgm:chMax val="0"/>
          <dgm:chPref val="0"/>
          <dgm:bulletEnabled val="1"/>
        </dgm:presLayoutVars>
      </dgm:prSet>
      <dgm:spPr/>
    </dgm:pt>
    <dgm:pt modelId="{894F8ADA-B1AD-4B2A-89BC-43DA26FC2098}" type="pres">
      <dgm:prSet presAssocID="{0862BE10-1EA6-47A0-BCA3-2E82312684E1}" presName="sibTrans" presStyleCnt="0"/>
      <dgm:spPr/>
    </dgm:pt>
    <dgm:pt modelId="{907AB108-03AA-46A1-BB88-4CABA848298C}" type="pres">
      <dgm:prSet presAssocID="{BFAB8CEF-C981-456D-AAB7-D15865770BB4}" presName="composite" presStyleCnt="0"/>
      <dgm:spPr/>
    </dgm:pt>
    <dgm:pt modelId="{BF48F830-714D-4D5C-BC02-D54A3FD6BD3C}" type="pres">
      <dgm:prSet presAssocID="{BFAB8CEF-C981-456D-AAB7-D15865770BB4}" presName="FirstChild" presStyleLbl="revTx" presStyleIdx="2" presStyleCnt="7" custLinFactY="-14191" custLinFactNeighborX="-1067" custLinFactNeighborY="-100000">
        <dgm:presLayoutVars>
          <dgm:chMax val="0"/>
          <dgm:chPref val="0"/>
          <dgm:bulletEnabled val="1"/>
        </dgm:presLayoutVars>
      </dgm:prSet>
      <dgm:spPr/>
    </dgm:pt>
    <dgm:pt modelId="{3DD30A02-A2E2-4D1C-8099-D89ED25147EC}" type="pres">
      <dgm:prSet presAssocID="{BFAB8CEF-C981-456D-AAB7-D15865770BB4}" presName="Parent" presStyleLbl="alignNode1" presStyleIdx="1" presStyleCnt="5" custLinFactY="-14191" custLinFactNeighborY="-100000">
        <dgm:presLayoutVars>
          <dgm:chMax val="3"/>
          <dgm:chPref val="3"/>
          <dgm:bulletEnabled val="1"/>
        </dgm:presLayoutVars>
      </dgm:prSet>
      <dgm:spPr/>
    </dgm:pt>
    <dgm:pt modelId="{97ECAB2E-276C-41B6-BB46-D2DCE81D12E5}" type="pres">
      <dgm:prSet presAssocID="{BFAB8CEF-C981-456D-AAB7-D15865770BB4}" presName="Accent" presStyleLbl="parChTrans1D1" presStyleIdx="1" presStyleCnt="5" custLinFactY="-1000000" custLinFactNeighborY="-1096111"/>
      <dgm:spPr/>
    </dgm:pt>
    <dgm:pt modelId="{59D1C463-5BC8-4E9B-8A00-BC0D17752EBF}" type="pres">
      <dgm:prSet presAssocID="{BFAB8CEF-C981-456D-AAB7-D15865770BB4}" presName="Child" presStyleLbl="revTx" presStyleIdx="3" presStyleCnt="7" custLinFactY="-49449" custLinFactNeighborY="-100000">
        <dgm:presLayoutVars>
          <dgm:chMax val="0"/>
          <dgm:chPref val="0"/>
          <dgm:bulletEnabled val="1"/>
        </dgm:presLayoutVars>
      </dgm:prSet>
      <dgm:spPr/>
    </dgm:pt>
    <dgm:pt modelId="{29328E50-5CDE-42E5-9DDE-616341924BBB}" type="pres">
      <dgm:prSet presAssocID="{0C7E405D-0F2E-4B29-91CA-11AC9CEA127B}" presName="sibTrans" presStyleCnt="0"/>
      <dgm:spPr/>
    </dgm:pt>
    <dgm:pt modelId="{8FD61CE9-6C8F-4B16-B610-4204B39DFA99}" type="pres">
      <dgm:prSet presAssocID="{5EF1C297-2D5B-472F-B531-AD3238092003}" presName="composite" presStyleCnt="0"/>
      <dgm:spPr/>
    </dgm:pt>
    <dgm:pt modelId="{69AEC088-668C-4450-8919-6E08D0F0B251}" type="pres">
      <dgm:prSet presAssocID="{5EF1C297-2D5B-472F-B531-AD3238092003}" presName="FirstChild" presStyleLbl="revTx" presStyleIdx="4" presStyleCnt="7">
        <dgm:presLayoutVars>
          <dgm:chMax val="0"/>
          <dgm:chPref val="0"/>
          <dgm:bulletEnabled val="1"/>
        </dgm:presLayoutVars>
      </dgm:prSet>
      <dgm:spPr/>
    </dgm:pt>
    <dgm:pt modelId="{D6003866-91C3-4697-BEB6-90D48784E76C}" type="pres">
      <dgm:prSet presAssocID="{5EF1C297-2D5B-472F-B531-AD3238092003}" presName="Parent" presStyleLbl="alignNode1" presStyleIdx="2" presStyleCnt="5" custLinFactY="-100000" custLinFactNeighborY="-151724">
        <dgm:presLayoutVars>
          <dgm:chMax val="3"/>
          <dgm:chPref val="3"/>
          <dgm:bulletEnabled val="1"/>
        </dgm:presLayoutVars>
      </dgm:prSet>
      <dgm:spPr/>
    </dgm:pt>
    <dgm:pt modelId="{046B77F1-1CCF-4079-8B8D-94C22807D5EF}" type="pres">
      <dgm:prSet presAssocID="{5EF1C297-2D5B-472F-B531-AD3238092003}" presName="Accent" presStyleLbl="parChTrans1D1" presStyleIdx="2" presStyleCnt="5" custLinFactY="1200000" custLinFactNeighborY="1255664"/>
      <dgm:spPr>
        <a:blipFill rotWithShape="0">
          <a:blip xmlns:r="http://schemas.openxmlformats.org/officeDocument/2006/relationships" r:embed="rId1"/>
          <a:stretch>
            <a:fillRect/>
          </a:stretch>
        </a:blipFill>
      </dgm:spPr>
    </dgm:pt>
    <dgm:pt modelId="{F247B784-FD50-490B-AC21-5E1BAE9CB202}" type="pres">
      <dgm:prSet presAssocID="{CB05F0A8-C219-4B2A-B4F5-0B162F3C14C1}" presName="sibTrans" presStyleCnt="0"/>
      <dgm:spPr/>
    </dgm:pt>
    <dgm:pt modelId="{0F2A03D1-8003-4AD7-8088-396770E1165C}" type="pres">
      <dgm:prSet presAssocID="{A1EF9C25-F534-49D6-AF81-6E011700A992}" presName="composite" presStyleCnt="0"/>
      <dgm:spPr/>
    </dgm:pt>
    <dgm:pt modelId="{9CE762D9-202E-46B2-AF22-27AF3E9EA542}" type="pres">
      <dgm:prSet presAssocID="{A1EF9C25-F534-49D6-AF81-6E011700A992}" presName="FirstChild" presStyleLbl="revTx" presStyleIdx="5" presStyleCnt="7">
        <dgm:presLayoutVars>
          <dgm:chMax val="0"/>
          <dgm:chPref val="0"/>
          <dgm:bulletEnabled val="1"/>
        </dgm:presLayoutVars>
      </dgm:prSet>
      <dgm:spPr/>
    </dgm:pt>
    <dgm:pt modelId="{19F72E59-61F4-4228-8D72-D33516F871CB}" type="pres">
      <dgm:prSet presAssocID="{A1EF9C25-F534-49D6-AF81-6E011700A992}" presName="Parent" presStyleLbl="alignNode1" presStyleIdx="3" presStyleCnt="5" custLinFactY="-59533" custLinFactNeighborX="-859" custLinFactNeighborY="-100000">
        <dgm:presLayoutVars>
          <dgm:chMax val="3"/>
          <dgm:chPref val="3"/>
          <dgm:bulletEnabled val="1"/>
        </dgm:presLayoutVars>
      </dgm:prSet>
      <dgm:spPr/>
    </dgm:pt>
    <dgm:pt modelId="{0B66E62B-C246-49E4-B6FB-2FE71CD9B3C6}" type="pres">
      <dgm:prSet presAssocID="{A1EF9C25-F534-49D6-AF81-6E011700A992}" presName="Accent" presStyleLbl="parChTrans1D1" presStyleIdx="3" presStyleCnt="5" custLinFactY="-1388653" custLinFactNeighborY="-1400000"/>
      <dgm:spPr/>
    </dgm:pt>
    <dgm:pt modelId="{53B88097-4D4D-4AF0-B02D-BA9D91D1DFA7}" type="pres">
      <dgm:prSet presAssocID="{CEFA259C-F1CC-4C5D-AF56-502B4C7EA033}" presName="sibTrans" presStyleCnt="0"/>
      <dgm:spPr/>
    </dgm:pt>
    <dgm:pt modelId="{8ABB813C-0931-4161-BDE1-9A05AF67D4C3}" type="pres">
      <dgm:prSet presAssocID="{3ED1BB26-8A31-4648-95FB-AE01FABC89A3}" presName="composite" presStyleCnt="0"/>
      <dgm:spPr/>
    </dgm:pt>
    <dgm:pt modelId="{95A655D6-64B2-4DBE-BB48-879CD45B7D12}" type="pres">
      <dgm:prSet presAssocID="{3ED1BB26-8A31-4648-95FB-AE01FABC89A3}" presName="FirstChild" presStyleLbl="revTx" presStyleIdx="6" presStyleCnt="7">
        <dgm:presLayoutVars>
          <dgm:chMax val="0"/>
          <dgm:chPref val="0"/>
          <dgm:bulletEnabled val="1"/>
        </dgm:presLayoutVars>
      </dgm:prSet>
      <dgm:spPr/>
    </dgm:pt>
    <dgm:pt modelId="{70A4C7DE-33F4-446F-B400-C8EA5986A14B}" type="pres">
      <dgm:prSet presAssocID="{3ED1BB26-8A31-4648-95FB-AE01FABC89A3}" presName="Parent" presStyleLbl="alignNode1" presStyleIdx="4" presStyleCnt="5" custLinFactNeighborY="-67652">
        <dgm:presLayoutVars>
          <dgm:chMax val="3"/>
          <dgm:chPref val="3"/>
          <dgm:bulletEnabled val="1"/>
        </dgm:presLayoutVars>
      </dgm:prSet>
      <dgm:spPr/>
    </dgm:pt>
    <dgm:pt modelId="{19021543-C6C2-428C-AEB8-8721D9CBE249}" type="pres">
      <dgm:prSet presAssocID="{3ED1BB26-8A31-4648-95FB-AE01FABC89A3}" presName="Accent" presStyleLbl="parChTrans1D1" presStyleIdx="4" presStyleCnt="5"/>
      <dgm:spPr/>
    </dgm:pt>
  </dgm:ptLst>
  <dgm:cxnLst>
    <dgm:cxn modelId="{EC21C904-30A0-4D69-8014-CA9ECBFD2F09}" srcId="{BE25FA68-CDC9-418B-A4A2-3C193238F8A5}" destId="{ADF97744-FC1F-4EF7-8C1C-22B814F4E992}" srcOrd="0" destOrd="0" parTransId="{51B57C32-A5EC-4562-9FE7-22E19472FEAD}" sibTransId="{063265F4-8FB5-49F0-9B7F-E813AB246B47}"/>
    <dgm:cxn modelId="{B158F90D-3F70-4BB2-948A-62A25A965407}" srcId="{CCE97B66-96E6-484A-A964-F12E92DE5F41}" destId="{BFAB8CEF-C981-456D-AAB7-D15865770BB4}" srcOrd="1" destOrd="0" parTransId="{4EC22247-F80B-4169-8598-7C617920825F}" sibTransId="{0C7E405D-0F2E-4B29-91CA-11AC9CEA127B}"/>
    <dgm:cxn modelId="{0857D412-D31D-4EE6-9008-2C2119A458E8}" type="presOf" srcId="{A1EF9C25-F534-49D6-AF81-6E011700A992}" destId="{19F72E59-61F4-4228-8D72-D33516F871CB}" srcOrd="0" destOrd="0" presId="urn:microsoft.com/office/officeart/2011/layout/TabList"/>
    <dgm:cxn modelId="{BDF66E2D-CB6B-4030-92C9-A4367489D309}" type="presOf" srcId="{5EF1C297-2D5B-472F-B531-AD3238092003}" destId="{D6003866-91C3-4697-BEB6-90D48784E76C}" srcOrd="0" destOrd="0" presId="urn:microsoft.com/office/officeart/2011/layout/TabList"/>
    <dgm:cxn modelId="{36A08D2E-72AC-4CE5-B6ED-4E38ECAAAAE3}" srcId="{CCE97B66-96E6-484A-A964-F12E92DE5F41}" destId="{5EF1C297-2D5B-472F-B531-AD3238092003}" srcOrd="2" destOrd="0" parTransId="{ECB1163C-246D-431D-B136-4BCDC98460E4}" sibTransId="{CB05F0A8-C219-4B2A-B4F5-0B162F3C14C1}"/>
    <dgm:cxn modelId="{E72A5833-C125-476F-AA9D-615CA18E83B4}" type="presOf" srcId="{BE25FA68-CDC9-418B-A4A2-3C193238F8A5}" destId="{0E995D5F-665A-48B9-AD97-FB255607FB47}" srcOrd="0" destOrd="0" presId="urn:microsoft.com/office/officeart/2011/layout/TabList"/>
    <dgm:cxn modelId="{B2ACF23B-6A9A-4C49-98F6-A1A77FAD90A1}" srcId="{CCE97B66-96E6-484A-A964-F12E92DE5F41}" destId="{3ED1BB26-8A31-4648-95FB-AE01FABC89A3}" srcOrd="4" destOrd="0" parTransId="{F852E88C-C12F-4E74-91BE-A57CDA4AABAD}" sibTransId="{3F5C7F8F-8AF7-4D88-8284-230E92EC0E38}"/>
    <dgm:cxn modelId="{0C8F7344-934C-463B-B7C2-61A72616C5F2}" type="presOf" srcId="{5B27AFA6-A1C8-4020-BC5A-A4F257CBE62A}" destId="{88EA86C1-C308-4939-B36C-E1DA6A40E81A}" srcOrd="0" destOrd="0" presId="urn:microsoft.com/office/officeart/2011/layout/TabList"/>
    <dgm:cxn modelId="{FD088A64-1762-4DF0-9747-C04175D5CF8F}" type="presOf" srcId="{BFAB8CEF-C981-456D-AAB7-D15865770BB4}" destId="{3DD30A02-A2E2-4D1C-8099-D89ED25147EC}" srcOrd="0" destOrd="0" presId="urn:microsoft.com/office/officeart/2011/layout/TabList"/>
    <dgm:cxn modelId="{FDEA7846-4840-479C-B0F1-924EC99CA3B8}" type="presOf" srcId="{CCE97B66-96E6-484A-A964-F12E92DE5F41}" destId="{5F443A9F-1704-4DA1-8EEE-2C3D5659E4E6}" srcOrd="0" destOrd="0" presId="urn:microsoft.com/office/officeart/2011/layout/TabList"/>
    <dgm:cxn modelId="{7BD8AA56-04B2-4E96-9861-69DF1788A7F4}" type="presOf" srcId="{3ED1BB26-8A31-4648-95FB-AE01FABC89A3}" destId="{70A4C7DE-33F4-446F-B400-C8EA5986A14B}" srcOrd="0" destOrd="0" presId="urn:microsoft.com/office/officeart/2011/layout/TabList"/>
    <dgm:cxn modelId="{C7292F57-1805-479D-9A2F-42DDA3FBEA9D}" srcId="{CCE97B66-96E6-484A-A964-F12E92DE5F41}" destId="{A1EF9C25-F534-49D6-AF81-6E011700A992}" srcOrd="3" destOrd="0" parTransId="{BDE18E8E-21D7-420A-9955-FF88864F6A2F}" sibTransId="{CEFA259C-F1CC-4C5D-AF56-502B4C7EA033}"/>
    <dgm:cxn modelId="{EFB1397A-2105-4E6D-AC79-C503AD441D38}" type="presOf" srcId="{B6FEB635-A17B-4347-A43C-F36F49EC2C0C}" destId="{88EA86C1-C308-4939-B36C-E1DA6A40E81A}" srcOrd="0" destOrd="1" presId="urn:microsoft.com/office/officeart/2011/layout/TabList"/>
    <dgm:cxn modelId="{7826C380-DF57-4517-88AF-96E38D24986A}" type="presOf" srcId="{51DF04A4-3F9A-4386-8114-736DF048310B}" destId="{BF48F830-714D-4D5C-BC02-D54A3FD6BD3C}" srcOrd="0" destOrd="0" presId="urn:microsoft.com/office/officeart/2011/layout/TabList"/>
    <dgm:cxn modelId="{377FB681-A54C-4E08-B4AA-C2EDDF170A97}" srcId="{BE25FA68-CDC9-418B-A4A2-3C193238F8A5}" destId="{5B27AFA6-A1C8-4020-BC5A-A4F257CBE62A}" srcOrd="1" destOrd="0" parTransId="{24EE553A-0798-4AEF-A622-B0317C3B5E57}" sibTransId="{56EDEC93-7396-42EE-8721-A04EC0712B42}"/>
    <dgm:cxn modelId="{89A14E86-AD8E-46E7-948F-587F48FEC734}" type="presOf" srcId="{EF9DC1B3-3D18-46A5-B0EC-EB3FF2A1EDF8}" destId="{59D1C463-5BC8-4E9B-8A00-BC0D17752EBF}" srcOrd="0" destOrd="0" presId="urn:microsoft.com/office/officeart/2011/layout/TabList"/>
    <dgm:cxn modelId="{AB640193-94FE-446E-B8F6-D75D37610511}" srcId="{BE25FA68-CDC9-418B-A4A2-3C193238F8A5}" destId="{B6FEB635-A17B-4347-A43C-F36F49EC2C0C}" srcOrd="2" destOrd="0" parTransId="{34A9B8E0-895C-4771-8096-AC573F457BF8}" sibTransId="{B1BE04F2-AA08-4276-8D91-9013FC6E7C2E}"/>
    <dgm:cxn modelId="{893B55D5-AF14-4C51-A589-04EC6023A7AC}" srcId="{BFAB8CEF-C981-456D-AAB7-D15865770BB4}" destId="{51DF04A4-3F9A-4386-8114-736DF048310B}" srcOrd="0" destOrd="0" parTransId="{06FDE6FE-EDE3-4816-AC09-353185D96EDF}" sibTransId="{32BD1B40-AF43-4C6D-981F-4F981F33BE35}"/>
    <dgm:cxn modelId="{A7C740D6-2B03-486D-AB97-98BBE1FD0188}" srcId="{CCE97B66-96E6-484A-A964-F12E92DE5F41}" destId="{BE25FA68-CDC9-418B-A4A2-3C193238F8A5}" srcOrd="0" destOrd="0" parTransId="{662D25CC-643B-467C-9566-9BB937F964C4}" sibTransId="{0862BE10-1EA6-47A0-BCA3-2E82312684E1}"/>
    <dgm:cxn modelId="{178C07DA-3A77-450D-A67A-8DC4D0BF8B45}" type="presOf" srcId="{ADF97744-FC1F-4EF7-8C1C-22B814F4E992}" destId="{7C011D78-05B3-49FF-99A3-04BF6A82892B}" srcOrd="0" destOrd="0" presId="urn:microsoft.com/office/officeart/2011/layout/TabList"/>
    <dgm:cxn modelId="{E121BEFD-EDD2-47BD-9593-3438C5BBC4BD}" srcId="{BFAB8CEF-C981-456D-AAB7-D15865770BB4}" destId="{EF9DC1B3-3D18-46A5-B0EC-EB3FF2A1EDF8}" srcOrd="1" destOrd="0" parTransId="{D6CDB5B8-D755-4D64-876F-F4F541D47AF2}" sibTransId="{6A572A94-F986-4829-BBF2-9F420C9C6F68}"/>
    <dgm:cxn modelId="{DB5D5670-33CC-4BE1-B401-BDDA0A94ADEB}" type="presParOf" srcId="{5F443A9F-1704-4DA1-8EEE-2C3D5659E4E6}" destId="{2586F565-6D59-4D09-80CF-B7BBD7BECF02}" srcOrd="0" destOrd="0" presId="urn:microsoft.com/office/officeart/2011/layout/TabList"/>
    <dgm:cxn modelId="{7A3902A4-0205-4004-A7B8-99612093DF4D}" type="presParOf" srcId="{2586F565-6D59-4D09-80CF-B7BBD7BECF02}" destId="{7C011D78-05B3-49FF-99A3-04BF6A82892B}" srcOrd="0" destOrd="0" presId="urn:microsoft.com/office/officeart/2011/layout/TabList"/>
    <dgm:cxn modelId="{B38E03D0-5A71-43CB-8A38-7B0E18A702AE}" type="presParOf" srcId="{2586F565-6D59-4D09-80CF-B7BBD7BECF02}" destId="{0E995D5F-665A-48B9-AD97-FB255607FB47}" srcOrd="1" destOrd="0" presId="urn:microsoft.com/office/officeart/2011/layout/TabList"/>
    <dgm:cxn modelId="{2D8E653E-39FB-4ABA-8504-2675C55547E9}" type="presParOf" srcId="{2586F565-6D59-4D09-80CF-B7BBD7BECF02}" destId="{79855ADC-7C9E-4325-8627-BF17BB4005BE}" srcOrd="2" destOrd="0" presId="urn:microsoft.com/office/officeart/2011/layout/TabList"/>
    <dgm:cxn modelId="{C7066F9F-C712-4007-8723-6574A09B7927}" type="presParOf" srcId="{5F443A9F-1704-4DA1-8EEE-2C3D5659E4E6}" destId="{88EA86C1-C308-4939-B36C-E1DA6A40E81A}" srcOrd="1" destOrd="0" presId="urn:microsoft.com/office/officeart/2011/layout/TabList"/>
    <dgm:cxn modelId="{6E22FACC-ECAA-4EB8-8C46-C0BB970F6EFA}" type="presParOf" srcId="{5F443A9F-1704-4DA1-8EEE-2C3D5659E4E6}" destId="{894F8ADA-B1AD-4B2A-89BC-43DA26FC2098}" srcOrd="2" destOrd="0" presId="urn:microsoft.com/office/officeart/2011/layout/TabList"/>
    <dgm:cxn modelId="{808BB9AD-3CD9-4313-B878-8CD9C62E5135}" type="presParOf" srcId="{5F443A9F-1704-4DA1-8EEE-2C3D5659E4E6}" destId="{907AB108-03AA-46A1-BB88-4CABA848298C}" srcOrd="3" destOrd="0" presId="urn:microsoft.com/office/officeart/2011/layout/TabList"/>
    <dgm:cxn modelId="{7D4C28DD-3E31-4448-83B3-1E80F78D6077}" type="presParOf" srcId="{907AB108-03AA-46A1-BB88-4CABA848298C}" destId="{BF48F830-714D-4D5C-BC02-D54A3FD6BD3C}" srcOrd="0" destOrd="0" presId="urn:microsoft.com/office/officeart/2011/layout/TabList"/>
    <dgm:cxn modelId="{20B76806-DD53-488A-9EF0-718D6BE3B7AF}" type="presParOf" srcId="{907AB108-03AA-46A1-BB88-4CABA848298C}" destId="{3DD30A02-A2E2-4D1C-8099-D89ED25147EC}" srcOrd="1" destOrd="0" presId="urn:microsoft.com/office/officeart/2011/layout/TabList"/>
    <dgm:cxn modelId="{796BFE23-4A84-424D-93D8-0D91816B9CCC}" type="presParOf" srcId="{907AB108-03AA-46A1-BB88-4CABA848298C}" destId="{97ECAB2E-276C-41B6-BB46-D2DCE81D12E5}" srcOrd="2" destOrd="0" presId="urn:microsoft.com/office/officeart/2011/layout/TabList"/>
    <dgm:cxn modelId="{F3A9877A-1CC8-41F9-BCFA-5A49542CA7B5}" type="presParOf" srcId="{5F443A9F-1704-4DA1-8EEE-2C3D5659E4E6}" destId="{59D1C463-5BC8-4E9B-8A00-BC0D17752EBF}" srcOrd="4" destOrd="0" presId="urn:microsoft.com/office/officeart/2011/layout/TabList"/>
    <dgm:cxn modelId="{33A0FBF1-E816-4500-B41F-8D2DBFB420A6}" type="presParOf" srcId="{5F443A9F-1704-4DA1-8EEE-2C3D5659E4E6}" destId="{29328E50-5CDE-42E5-9DDE-616341924BBB}" srcOrd="5" destOrd="0" presId="urn:microsoft.com/office/officeart/2011/layout/TabList"/>
    <dgm:cxn modelId="{CCEA650F-E2A8-46FA-B7AD-EB064EC6561A}" type="presParOf" srcId="{5F443A9F-1704-4DA1-8EEE-2C3D5659E4E6}" destId="{8FD61CE9-6C8F-4B16-B610-4204B39DFA99}" srcOrd="6" destOrd="0" presId="urn:microsoft.com/office/officeart/2011/layout/TabList"/>
    <dgm:cxn modelId="{0AB3EA98-377E-441E-88CB-7F0B24A83748}" type="presParOf" srcId="{8FD61CE9-6C8F-4B16-B610-4204B39DFA99}" destId="{69AEC088-668C-4450-8919-6E08D0F0B251}" srcOrd="0" destOrd="0" presId="urn:microsoft.com/office/officeart/2011/layout/TabList"/>
    <dgm:cxn modelId="{6B467F7D-E5B7-4CD0-B56F-E67C835BB3DE}" type="presParOf" srcId="{8FD61CE9-6C8F-4B16-B610-4204B39DFA99}" destId="{D6003866-91C3-4697-BEB6-90D48784E76C}" srcOrd="1" destOrd="0" presId="urn:microsoft.com/office/officeart/2011/layout/TabList"/>
    <dgm:cxn modelId="{BB35B17D-E2E7-40F8-933A-01B1A9A14D9C}" type="presParOf" srcId="{8FD61CE9-6C8F-4B16-B610-4204B39DFA99}" destId="{046B77F1-1CCF-4079-8B8D-94C22807D5EF}" srcOrd="2" destOrd="0" presId="urn:microsoft.com/office/officeart/2011/layout/TabList"/>
    <dgm:cxn modelId="{C598C4D9-A39D-4C7F-8048-364557C86B77}" type="presParOf" srcId="{5F443A9F-1704-4DA1-8EEE-2C3D5659E4E6}" destId="{F247B784-FD50-490B-AC21-5E1BAE9CB202}" srcOrd="7" destOrd="0" presId="urn:microsoft.com/office/officeart/2011/layout/TabList"/>
    <dgm:cxn modelId="{1435797C-4A95-497F-B40F-CED73C6AEA7F}" type="presParOf" srcId="{5F443A9F-1704-4DA1-8EEE-2C3D5659E4E6}" destId="{0F2A03D1-8003-4AD7-8088-396770E1165C}" srcOrd="8" destOrd="0" presId="urn:microsoft.com/office/officeart/2011/layout/TabList"/>
    <dgm:cxn modelId="{8B7B8608-C756-41A1-BE51-7714A9E94C1E}" type="presParOf" srcId="{0F2A03D1-8003-4AD7-8088-396770E1165C}" destId="{9CE762D9-202E-46B2-AF22-27AF3E9EA542}" srcOrd="0" destOrd="0" presId="urn:microsoft.com/office/officeart/2011/layout/TabList"/>
    <dgm:cxn modelId="{FCB2AFE1-9E9F-4796-9D6B-4E1D303B83E7}" type="presParOf" srcId="{0F2A03D1-8003-4AD7-8088-396770E1165C}" destId="{19F72E59-61F4-4228-8D72-D33516F871CB}" srcOrd="1" destOrd="0" presId="urn:microsoft.com/office/officeart/2011/layout/TabList"/>
    <dgm:cxn modelId="{75304089-3F63-494C-903C-B3C75A915289}" type="presParOf" srcId="{0F2A03D1-8003-4AD7-8088-396770E1165C}" destId="{0B66E62B-C246-49E4-B6FB-2FE71CD9B3C6}" srcOrd="2" destOrd="0" presId="urn:microsoft.com/office/officeart/2011/layout/TabList"/>
    <dgm:cxn modelId="{2BB1E781-1E3D-40BF-A79B-7424DD09DB78}" type="presParOf" srcId="{5F443A9F-1704-4DA1-8EEE-2C3D5659E4E6}" destId="{53B88097-4D4D-4AF0-B02D-BA9D91D1DFA7}" srcOrd="9" destOrd="0" presId="urn:microsoft.com/office/officeart/2011/layout/TabList"/>
    <dgm:cxn modelId="{F4F569D4-77CE-4B63-AEDC-6C208A2EB4C7}" type="presParOf" srcId="{5F443A9F-1704-4DA1-8EEE-2C3D5659E4E6}" destId="{8ABB813C-0931-4161-BDE1-9A05AF67D4C3}" srcOrd="10" destOrd="0" presId="urn:microsoft.com/office/officeart/2011/layout/TabList"/>
    <dgm:cxn modelId="{1F843C72-FC19-48E9-A330-5FCB5254C5AF}" type="presParOf" srcId="{8ABB813C-0931-4161-BDE1-9A05AF67D4C3}" destId="{95A655D6-64B2-4DBE-BB48-879CD45B7D12}" srcOrd="0" destOrd="0" presId="urn:microsoft.com/office/officeart/2011/layout/TabList"/>
    <dgm:cxn modelId="{FEA473EC-7ADC-4DA4-A44C-C1AAB72BF758}" type="presParOf" srcId="{8ABB813C-0931-4161-BDE1-9A05AF67D4C3}" destId="{70A4C7DE-33F4-446F-B400-C8EA5986A14B}" srcOrd="1" destOrd="0" presId="urn:microsoft.com/office/officeart/2011/layout/TabList"/>
    <dgm:cxn modelId="{9AEE0E99-0C4D-4AD6-A7DC-3237B7B65FB6}" type="presParOf" srcId="{8ABB813C-0931-4161-BDE1-9A05AF67D4C3}" destId="{19021543-C6C2-428C-AEB8-8721D9CBE249}"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F07F19-1F50-4B42-A7A0-278DF9D25BB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05611F0-8256-4954-B6CB-ED6B4F2DD397}">
      <dgm:prSet custT="1"/>
      <dgm:spPr>
        <a:solidFill>
          <a:schemeClr val="accent1">
            <a:lumMod val="20000"/>
            <a:lumOff val="80000"/>
          </a:schemeClr>
        </a:solidFill>
        <a:ln>
          <a:noFill/>
        </a:ln>
      </dgm:spPr>
      <dgm:t>
        <a:bodyPr lIns="288000"/>
        <a:lstStyle/>
        <a:p>
          <a:r>
            <a:rPr lang="en-US" sz="2400" b="0" dirty="0">
              <a:solidFill>
                <a:srgbClr val="13127E"/>
              </a:solidFill>
            </a:rPr>
            <a:t>Procedural steps</a:t>
          </a:r>
          <a:r>
            <a:rPr lang="en-US" sz="2400" b="1" dirty="0">
              <a:solidFill>
                <a:srgbClr val="13127E"/>
              </a:solidFill>
            </a:rPr>
            <a:t>. </a:t>
          </a:r>
          <a:r>
            <a:rPr lang="en-US" sz="1600" b="0" dirty="0">
              <a:solidFill>
                <a:schemeClr val="tx1"/>
              </a:solidFill>
            </a:rPr>
            <a:t>Steps up to the hearing will be in Investigation Report</a:t>
          </a: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dgm:spPr>
        <a:solidFill>
          <a:schemeClr val="accent1">
            <a:lumMod val="40000"/>
            <a:lumOff val="60000"/>
          </a:schemeClr>
        </a:solidFill>
        <a:ln>
          <a:noFill/>
        </a:ln>
      </dgm:spPr>
      <dgm:t>
        <a:bodyPr/>
        <a:lstStyle/>
        <a:p>
          <a:endParaRPr lang="en-US" dirty="0"/>
        </a:p>
      </dgm:t>
    </dgm:pt>
    <dgm:pt modelId="{22625139-F93A-4F3F-A7AA-4923A01AEDF3}">
      <dgm:prSet custT="1"/>
      <dgm:spPr>
        <a:solidFill>
          <a:schemeClr val="accent1">
            <a:lumMod val="40000"/>
            <a:lumOff val="60000"/>
            <a:alpha val="50000"/>
          </a:schemeClr>
        </a:solidFill>
        <a:ln>
          <a:noFill/>
        </a:ln>
      </dgm:spPr>
      <dgm:t>
        <a:bodyPr lIns="288000"/>
        <a:lstStyle/>
        <a:p>
          <a:r>
            <a:rPr lang="en-US" sz="2400" dirty="0">
              <a:solidFill>
                <a:schemeClr val="accent1">
                  <a:lumMod val="50000"/>
                </a:schemeClr>
              </a:solidFill>
            </a:rPr>
            <a:t>Findings of fact. </a:t>
          </a:r>
          <a:r>
            <a:rPr lang="en-US" sz="1600" dirty="0">
              <a:solidFill>
                <a:schemeClr val="tx1">
                  <a:alpha val="70000"/>
                </a:schemeClr>
              </a:solidFill>
            </a:rPr>
            <a:t>What facts did you determine to have occurred?</a:t>
          </a: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dgm:spPr>
        <a:solidFill>
          <a:schemeClr val="accent1">
            <a:lumMod val="40000"/>
            <a:lumOff val="60000"/>
          </a:schemeClr>
        </a:solidFill>
        <a:ln>
          <a:noFill/>
        </a:ln>
      </dgm:spPr>
      <dgm:t>
        <a:bodyPr/>
        <a:lstStyle/>
        <a:p>
          <a:endParaRPr lang="en-US" dirty="0"/>
        </a:p>
      </dgm:t>
    </dgm:pt>
    <dgm:pt modelId="{140952D0-0E1D-4F48-9F16-53581487CFA0}">
      <dgm:prSet custT="1"/>
      <dgm:spPr>
        <a:solidFill>
          <a:schemeClr val="accent1">
            <a:lumMod val="75000"/>
            <a:alpha val="50000"/>
          </a:schemeClr>
        </a:solidFill>
        <a:ln>
          <a:noFill/>
        </a:ln>
      </dgm:spPr>
      <dgm:t>
        <a:bodyPr lIns="288000"/>
        <a:lstStyle/>
        <a:p>
          <a:r>
            <a:rPr lang="en-US" sz="2400" dirty="0">
              <a:solidFill>
                <a:schemeClr val="bg1"/>
              </a:solidFill>
            </a:rPr>
            <a:t>Application of Policy to facts. </a:t>
          </a:r>
          <a:r>
            <a:rPr lang="en-US" sz="1600" b="0" i="0" dirty="0">
              <a:solidFill>
                <a:schemeClr val="bg1"/>
              </a:solidFill>
            </a:rPr>
            <a:t>Applying facts to the specific policy language</a:t>
          </a:r>
          <a:endParaRPr lang="en-US" sz="1600" dirty="0">
            <a:solidFill>
              <a:schemeClr val="bg1"/>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dgm:spPr>
        <a:solidFill>
          <a:schemeClr val="accent1">
            <a:lumMod val="40000"/>
            <a:lumOff val="60000"/>
          </a:schemeClr>
        </a:solidFill>
        <a:ln>
          <a:noFill/>
        </a:ln>
      </dgm:spPr>
      <dgm:t>
        <a:bodyPr/>
        <a:lstStyle/>
        <a:p>
          <a:endParaRPr lang="en-US" dirty="0"/>
        </a:p>
      </dgm:t>
    </dgm:pt>
    <dgm:pt modelId="{C2F8C7F7-44C4-414A-BCCD-56E91DD0A777}">
      <dgm:prSet custT="1"/>
      <dgm:spPr>
        <a:solidFill>
          <a:schemeClr val="accent1">
            <a:lumMod val="40000"/>
            <a:lumOff val="60000"/>
            <a:alpha val="50000"/>
          </a:schemeClr>
        </a:solidFill>
        <a:ln>
          <a:noFill/>
        </a:ln>
      </dgm:spPr>
      <dgm:t>
        <a:bodyPr lIns="288000"/>
        <a:lstStyle/>
        <a:p>
          <a:r>
            <a:rPr lang="en-US" sz="2400" dirty="0">
              <a:solidFill>
                <a:schemeClr val="accent1">
                  <a:lumMod val="50000"/>
                </a:schemeClr>
              </a:solidFill>
            </a:rPr>
            <a:t>Result, sanction, remedies. </a:t>
          </a:r>
          <a:r>
            <a:rPr lang="en-US" sz="1600" dirty="0">
              <a:solidFill>
                <a:schemeClr val="tx1">
                  <a:alpha val="70000"/>
                </a:schemeClr>
              </a:solidFill>
            </a:rPr>
            <a:t>Final determination on policy, sanction, and rationale for sanction</a:t>
          </a:r>
          <a:endParaRPr lang="en-US" sz="1600" dirty="0">
            <a:solidFill>
              <a:schemeClr val="accent1">
                <a:lumMod val="60000"/>
                <a:lumOff val="40000"/>
                <a:alpha val="70000"/>
              </a:schemeClr>
            </a:solidFill>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dgm:spPr/>
      <dgm:t>
        <a:bodyPr/>
        <a:lstStyle/>
        <a:p>
          <a:endParaRPr lang="en-US"/>
        </a:p>
      </dgm:t>
    </dgm:pt>
    <dgm:pt modelId="{2EE95FC5-CD6B-4A50-9262-DC414E16C3EA}">
      <dgm:prSet custT="1"/>
      <dgm:spPr>
        <a:solidFill>
          <a:schemeClr val="accent1">
            <a:lumMod val="40000"/>
            <a:lumOff val="60000"/>
            <a:alpha val="50000"/>
          </a:schemeClr>
        </a:solidFill>
        <a:ln>
          <a:noFill/>
        </a:ln>
      </dgm:spPr>
      <dgm:t>
        <a:bodyPr lIns="288000"/>
        <a:lstStyle/>
        <a:p>
          <a:r>
            <a:rPr lang="en-US" sz="2400" dirty="0">
              <a:solidFill>
                <a:srgbClr val="13127E"/>
              </a:solidFill>
            </a:rPr>
            <a:t>The allegations</a:t>
          </a:r>
          <a:r>
            <a:rPr lang="ru-RU" sz="2400" dirty="0">
              <a:solidFill>
                <a:srgbClr val="7170B9"/>
              </a:solidFill>
            </a:rPr>
            <a:t>.</a:t>
          </a:r>
          <a:r>
            <a:rPr lang="ru-RU" sz="3200" dirty="0">
              <a:solidFill>
                <a:srgbClr val="7170B9"/>
              </a:solidFill>
            </a:rPr>
            <a:t> </a:t>
          </a:r>
          <a:r>
            <a:rPr lang="en-US" sz="1600" dirty="0">
              <a:solidFill>
                <a:schemeClr val="tx1"/>
              </a:solidFill>
            </a:rPr>
            <a:t>Should be outlined in the Investigation Report</a:t>
          </a:r>
          <a:endParaRPr lang="en-US" sz="2000" dirty="0">
            <a:solidFill>
              <a:schemeClr val="tx1"/>
            </a:solidFill>
          </a:endParaRPr>
        </a:p>
      </dgm:t>
    </dgm:pt>
    <dgm:pt modelId="{C99EBBB1-E916-471C-83C9-ABE85B42AC26}" type="sibTrans" cxnId="{B3F19EC2-A372-4EC3-BFE0-C62FFDFE3DF6}">
      <dgm:prSet/>
      <dgm:spPr>
        <a:solidFill>
          <a:schemeClr val="accent1">
            <a:lumMod val="40000"/>
            <a:lumOff val="60000"/>
          </a:schemeClr>
        </a:solidFill>
        <a:ln>
          <a:noFill/>
        </a:ln>
      </dgm:spPr>
      <dgm:t>
        <a:bodyPr/>
        <a:lstStyle/>
        <a:p>
          <a:endParaRPr lang="en-US" dirty="0"/>
        </a:p>
      </dgm:t>
    </dgm:pt>
    <dgm:pt modelId="{75374347-884B-4721-8CFF-DF080F5B1C79}" type="parTrans" cxnId="{B3F19EC2-A372-4EC3-BFE0-C62FFDFE3DF6}">
      <dgm:prSet/>
      <dgm:spPr/>
      <dgm:t>
        <a:bodyPr/>
        <a:lstStyle/>
        <a:p>
          <a:endParaRPr lang="en-US"/>
        </a:p>
      </dgm:t>
    </dgm:pt>
    <dgm:pt modelId="{F7C64FE4-B743-4173-AF38-E15B373860BB}" type="pres">
      <dgm:prSet presAssocID="{D0F07F19-1F50-4B42-A7A0-278DF9D25BB1}" presName="outerComposite" presStyleCnt="0">
        <dgm:presLayoutVars>
          <dgm:chMax val="5"/>
          <dgm:dir/>
          <dgm:resizeHandles val="exact"/>
        </dgm:presLayoutVars>
      </dgm:prSet>
      <dgm:spPr/>
    </dgm:pt>
    <dgm:pt modelId="{38EDE452-776E-43EB-9FFD-1764B73AB173}" type="pres">
      <dgm:prSet presAssocID="{D0F07F19-1F50-4B42-A7A0-278DF9D25BB1}" presName="dummyMaxCanvas" presStyleCnt="0">
        <dgm:presLayoutVars/>
      </dgm:prSet>
      <dgm:spPr/>
    </dgm:pt>
    <dgm:pt modelId="{25D33812-34D6-4226-A6D4-51F7D7EAA1C7}" type="pres">
      <dgm:prSet presAssocID="{D0F07F19-1F50-4B42-A7A0-278DF9D25BB1}" presName="FiveNodes_1" presStyleLbl="node1" presStyleIdx="0" presStyleCnt="5" custLinFactNeighborX="4" custLinFactNeighborY="-8469">
        <dgm:presLayoutVars>
          <dgm:bulletEnabled val="1"/>
        </dgm:presLayoutVars>
      </dgm:prSet>
      <dgm:spPr>
        <a:prstGeom prst="rect">
          <a:avLst/>
        </a:prstGeom>
      </dgm:spPr>
    </dgm:pt>
    <dgm:pt modelId="{7C86B145-1C2E-46BD-BE62-C42C80C5A654}" type="pres">
      <dgm:prSet presAssocID="{D0F07F19-1F50-4B42-A7A0-278DF9D25BB1}" presName="FiveNodes_2" presStyleLbl="node1" presStyleIdx="1" presStyleCnt="5">
        <dgm:presLayoutVars>
          <dgm:bulletEnabled val="1"/>
        </dgm:presLayoutVars>
      </dgm:prSet>
      <dgm:spPr>
        <a:prstGeom prst="rect">
          <a:avLst/>
        </a:prstGeom>
      </dgm:spPr>
    </dgm:pt>
    <dgm:pt modelId="{862B5B41-53F5-454A-B8E6-70B721DC8B9A}" type="pres">
      <dgm:prSet presAssocID="{D0F07F19-1F50-4B42-A7A0-278DF9D25BB1}" presName="FiveNodes_3" presStyleLbl="node1" presStyleIdx="2" presStyleCnt="5">
        <dgm:presLayoutVars>
          <dgm:bulletEnabled val="1"/>
        </dgm:presLayoutVars>
      </dgm:prSet>
      <dgm:spPr>
        <a:prstGeom prst="rect">
          <a:avLst/>
        </a:prstGeom>
      </dgm:spPr>
    </dgm:pt>
    <dgm:pt modelId="{D134E212-FDD1-424A-968F-869017AD5171}" type="pres">
      <dgm:prSet presAssocID="{D0F07F19-1F50-4B42-A7A0-278DF9D25BB1}" presName="FiveNodes_4" presStyleLbl="node1" presStyleIdx="3" presStyleCnt="5">
        <dgm:presLayoutVars>
          <dgm:bulletEnabled val="1"/>
        </dgm:presLayoutVars>
      </dgm:prSet>
      <dgm:spPr>
        <a:prstGeom prst="rect">
          <a:avLst/>
        </a:prstGeom>
      </dgm:spPr>
    </dgm:pt>
    <dgm:pt modelId="{9CB462FF-72B3-4BFA-B916-65C5CB432162}" type="pres">
      <dgm:prSet presAssocID="{D0F07F19-1F50-4B42-A7A0-278DF9D25BB1}" presName="FiveNodes_5" presStyleLbl="node1" presStyleIdx="4" presStyleCnt="5">
        <dgm:presLayoutVars>
          <dgm:bulletEnabled val="1"/>
        </dgm:presLayoutVars>
      </dgm:prSet>
      <dgm:spPr>
        <a:prstGeom prst="rect">
          <a:avLst/>
        </a:prstGeom>
      </dgm:spPr>
    </dgm:pt>
    <dgm:pt modelId="{0CB2EC4F-D832-4AE2-86CC-14F684CFA4E5}" type="pres">
      <dgm:prSet presAssocID="{D0F07F19-1F50-4B42-A7A0-278DF9D25BB1}" presName="FiveConn_1-2" presStyleLbl="fgAccFollowNode1" presStyleIdx="0" presStyleCnt="4" custLinFactNeighborX="-50815">
        <dgm:presLayoutVars>
          <dgm:bulletEnabled val="1"/>
        </dgm:presLayoutVars>
      </dgm:prSet>
      <dgm:spPr/>
    </dgm:pt>
    <dgm:pt modelId="{03DA9257-7161-48BA-BB8E-B2323EF3B158}" type="pres">
      <dgm:prSet presAssocID="{D0F07F19-1F50-4B42-A7A0-278DF9D25BB1}" presName="FiveConn_2-3" presStyleLbl="fgAccFollowNode1" presStyleIdx="1" presStyleCnt="4" custLinFactNeighborX="-50815">
        <dgm:presLayoutVars>
          <dgm:bulletEnabled val="1"/>
        </dgm:presLayoutVars>
      </dgm:prSet>
      <dgm:spPr/>
    </dgm:pt>
    <dgm:pt modelId="{6FEE3320-F765-411D-B4AD-9D1CFC5DEDDD}" type="pres">
      <dgm:prSet presAssocID="{D0F07F19-1F50-4B42-A7A0-278DF9D25BB1}" presName="FiveConn_3-4" presStyleLbl="fgAccFollowNode1" presStyleIdx="2" presStyleCnt="4" custLinFactNeighborX="-50815">
        <dgm:presLayoutVars>
          <dgm:bulletEnabled val="1"/>
        </dgm:presLayoutVars>
      </dgm:prSet>
      <dgm:spPr/>
    </dgm:pt>
    <dgm:pt modelId="{E32DC1E0-C267-4605-BE6F-5701FC898420}" type="pres">
      <dgm:prSet presAssocID="{D0F07F19-1F50-4B42-A7A0-278DF9D25BB1}" presName="FiveConn_4-5" presStyleLbl="fgAccFollowNode1" presStyleIdx="3" presStyleCnt="4" custLinFactNeighborX="-50815">
        <dgm:presLayoutVars>
          <dgm:bulletEnabled val="1"/>
        </dgm:presLayoutVars>
      </dgm:prSet>
      <dgm:spPr/>
    </dgm:pt>
    <dgm:pt modelId="{A130DAD6-1C3C-4736-BA6C-AFB4505579B9}" type="pres">
      <dgm:prSet presAssocID="{D0F07F19-1F50-4B42-A7A0-278DF9D25BB1}" presName="FiveNodes_1_text" presStyleLbl="node1" presStyleIdx="4" presStyleCnt="5">
        <dgm:presLayoutVars>
          <dgm:bulletEnabled val="1"/>
        </dgm:presLayoutVars>
      </dgm:prSet>
      <dgm:spPr/>
    </dgm:pt>
    <dgm:pt modelId="{34150CD5-279D-4D74-89D1-64AAFB7C488C}" type="pres">
      <dgm:prSet presAssocID="{D0F07F19-1F50-4B42-A7A0-278DF9D25BB1}" presName="FiveNodes_2_text" presStyleLbl="node1" presStyleIdx="4" presStyleCnt="5">
        <dgm:presLayoutVars>
          <dgm:bulletEnabled val="1"/>
        </dgm:presLayoutVars>
      </dgm:prSet>
      <dgm:spPr/>
    </dgm:pt>
    <dgm:pt modelId="{11D22318-0819-466B-8466-17D55738B7D7}" type="pres">
      <dgm:prSet presAssocID="{D0F07F19-1F50-4B42-A7A0-278DF9D25BB1}" presName="FiveNodes_3_text" presStyleLbl="node1" presStyleIdx="4" presStyleCnt="5">
        <dgm:presLayoutVars>
          <dgm:bulletEnabled val="1"/>
        </dgm:presLayoutVars>
      </dgm:prSet>
      <dgm:spPr/>
    </dgm:pt>
    <dgm:pt modelId="{5F7690F5-2C8D-406A-80FD-BB328C770292}" type="pres">
      <dgm:prSet presAssocID="{D0F07F19-1F50-4B42-A7A0-278DF9D25BB1}" presName="FiveNodes_4_text" presStyleLbl="node1" presStyleIdx="4" presStyleCnt="5">
        <dgm:presLayoutVars>
          <dgm:bulletEnabled val="1"/>
        </dgm:presLayoutVars>
      </dgm:prSet>
      <dgm:spPr/>
    </dgm:pt>
    <dgm:pt modelId="{77F75BF2-0CEF-4F30-A326-AB2D35C7411C}" type="pres">
      <dgm:prSet presAssocID="{D0F07F19-1F50-4B42-A7A0-278DF9D25BB1}" presName="FiveNodes_5_text" presStyleLbl="node1" presStyleIdx="4" presStyleCnt="5">
        <dgm:presLayoutVars>
          <dgm:bulletEnabled val="1"/>
        </dgm:presLayoutVars>
      </dgm:prSet>
      <dgm:spPr/>
    </dgm:pt>
  </dgm:ptLst>
  <dgm:cxnLst>
    <dgm:cxn modelId="{0FE1A00A-23A6-4F26-952E-314F937E5249}" type="presOf" srcId="{140952D0-0E1D-4F48-9F16-53581487CFA0}" destId="{D134E212-FDD1-424A-968F-869017AD5171}" srcOrd="0" destOrd="0" presId="urn:microsoft.com/office/officeart/2005/8/layout/vProcess5"/>
    <dgm:cxn modelId="{9E36192A-F7A0-4E6F-994F-52DDB618BFA0}" type="presOf" srcId="{D0F07F19-1F50-4B42-A7A0-278DF9D25BB1}" destId="{F7C64FE4-B743-4173-AF38-E15B373860BB}" srcOrd="0" destOrd="0" presId="urn:microsoft.com/office/officeart/2005/8/layout/vProcess5"/>
    <dgm:cxn modelId="{8351933B-04D2-436A-A0EE-7A82DB5F9748}" type="presOf" srcId="{F05611F0-8256-4954-B6CB-ED6B4F2DD397}" destId="{7C86B145-1C2E-46BD-BE62-C42C80C5A654}" srcOrd="0" destOrd="0" presId="urn:microsoft.com/office/officeart/2005/8/layout/vProcess5"/>
    <dgm:cxn modelId="{F9537061-193E-4768-B1F8-09003599B7A2}" type="presOf" srcId="{2EE95FC5-CD6B-4A50-9262-DC414E16C3EA}" destId="{A130DAD6-1C3C-4736-BA6C-AFB4505579B9}" srcOrd="1" destOrd="0" presId="urn:microsoft.com/office/officeart/2005/8/layout/vProcess5"/>
    <dgm:cxn modelId="{485ECF6E-F3E1-44D9-A505-EB159DE97BF4}" type="presOf" srcId="{C99EBBB1-E916-471C-83C9-ABE85B42AC26}" destId="{0CB2EC4F-D832-4AE2-86CC-14F684CFA4E5}" srcOrd="0" destOrd="0" presId="urn:microsoft.com/office/officeart/2005/8/layout/vProcess5"/>
    <dgm:cxn modelId="{E11F9D73-278E-422F-9414-F80754447242}" type="presOf" srcId="{F05611F0-8256-4954-B6CB-ED6B4F2DD397}" destId="{34150CD5-279D-4D74-89D1-64AAFB7C488C}" srcOrd="1" destOrd="0" presId="urn:microsoft.com/office/officeart/2005/8/layout/vProcess5"/>
    <dgm:cxn modelId="{14D43B81-F92D-4CD8-9D1E-78CBF092C750}" srcId="{D0F07F19-1F50-4B42-A7A0-278DF9D25BB1}" destId="{C2F8C7F7-44C4-414A-BCCD-56E91DD0A777}" srcOrd="4" destOrd="0" parTransId="{E6C6DF88-9436-40D7-BA84-18FE896A6151}" sibTransId="{4E39967D-43EF-4F15-814A-2F491D900D43}"/>
    <dgm:cxn modelId="{1FDFC784-73EE-4B55-8533-319A43CCC3B0}" type="presOf" srcId="{140952D0-0E1D-4F48-9F16-53581487CFA0}" destId="{5F7690F5-2C8D-406A-80FD-BB328C770292}" srcOrd="1" destOrd="0" presId="urn:microsoft.com/office/officeart/2005/8/layout/vProcess5"/>
    <dgm:cxn modelId="{1B0C7E86-3032-4F0C-9F06-8047268B8643}" type="presOf" srcId="{2EE95FC5-CD6B-4A50-9262-DC414E16C3EA}" destId="{25D33812-34D6-4226-A6D4-51F7D7EAA1C7}" srcOrd="0" destOrd="0" presId="urn:microsoft.com/office/officeart/2005/8/layout/vProcess5"/>
    <dgm:cxn modelId="{99034B8C-A855-490D-80D9-75A43CE3708E}" type="presOf" srcId="{22625139-F93A-4F3F-A7AA-4923A01AEDF3}" destId="{862B5B41-53F5-454A-B8E6-70B721DC8B9A}" srcOrd="0" destOrd="0" presId="urn:microsoft.com/office/officeart/2005/8/layout/vProcess5"/>
    <dgm:cxn modelId="{7BADF88F-51D4-49BB-A339-04018A869FEB}" type="presOf" srcId="{22625139-F93A-4F3F-A7AA-4923A01AEDF3}" destId="{11D22318-0819-466B-8466-17D55738B7D7}" srcOrd="1" destOrd="0" presId="urn:microsoft.com/office/officeart/2005/8/layout/vProcess5"/>
    <dgm:cxn modelId="{A9BB079A-D288-40FF-A4BD-812C9A8FAA68}" type="presOf" srcId="{C2F8C7F7-44C4-414A-BCCD-56E91DD0A777}" destId="{9CB462FF-72B3-4BFA-B916-65C5CB432162}" srcOrd="0" destOrd="0" presId="urn:microsoft.com/office/officeart/2005/8/layout/vProcess5"/>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82149EE0-57D4-40ED-8BE4-EFDD781B1BE1}" type="presOf" srcId="{2804F27C-9BA9-4D07-AB02-74BE7DFA2C0E}" destId="{E32DC1E0-C267-4605-BE6F-5701FC898420}" srcOrd="0" destOrd="0" presId="urn:microsoft.com/office/officeart/2005/8/layout/vProcess5"/>
    <dgm:cxn modelId="{56406FE1-5406-4C01-BF01-F2CE5B3CB37F}" type="presOf" srcId="{6BD5265A-8333-420D-BDB2-65F10B3EBD76}" destId="{03DA9257-7161-48BA-BB8E-B2323EF3B158}" srcOrd="0" destOrd="0" presId="urn:microsoft.com/office/officeart/2005/8/layout/vProcess5"/>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15F175F0-C7FA-4E61-82A4-7C1B46EB3DA2}" type="presOf" srcId="{A8E2FA08-4DD4-4654-A85D-9A99162D6201}" destId="{6FEE3320-F765-411D-B4AD-9D1CFC5DEDDD}" srcOrd="0" destOrd="0" presId="urn:microsoft.com/office/officeart/2005/8/layout/vProcess5"/>
    <dgm:cxn modelId="{9B4632FC-4573-46D2-9511-7A26ED798FF0}" type="presOf" srcId="{C2F8C7F7-44C4-414A-BCCD-56E91DD0A777}" destId="{77F75BF2-0CEF-4F30-A326-AB2D35C7411C}" srcOrd="1" destOrd="0" presId="urn:microsoft.com/office/officeart/2005/8/layout/vProcess5"/>
    <dgm:cxn modelId="{893DC0C3-8466-4BE3-AEFA-2743167A1ED0}" type="presParOf" srcId="{F7C64FE4-B743-4173-AF38-E15B373860BB}" destId="{38EDE452-776E-43EB-9FFD-1764B73AB173}" srcOrd="0" destOrd="0" presId="urn:microsoft.com/office/officeart/2005/8/layout/vProcess5"/>
    <dgm:cxn modelId="{D67FC091-84D1-45A6-A498-38CB49EF5C68}" type="presParOf" srcId="{F7C64FE4-B743-4173-AF38-E15B373860BB}" destId="{25D33812-34D6-4226-A6D4-51F7D7EAA1C7}" srcOrd="1" destOrd="0" presId="urn:microsoft.com/office/officeart/2005/8/layout/vProcess5"/>
    <dgm:cxn modelId="{62FAF470-57FB-42EF-A2A2-A1AE3292F1EA}" type="presParOf" srcId="{F7C64FE4-B743-4173-AF38-E15B373860BB}" destId="{7C86B145-1C2E-46BD-BE62-C42C80C5A654}" srcOrd="2" destOrd="0" presId="urn:microsoft.com/office/officeart/2005/8/layout/vProcess5"/>
    <dgm:cxn modelId="{369292A9-817E-4BFB-93B0-8218A9EE9166}" type="presParOf" srcId="{F7C64FE4-B743-4173-AF38-E15B373860BB}" destId="{862B5B41-53F5-454A-B8E6-70B721DC8B9A}" srcOrd="3" destOrd="0" presId="urn:microsoft.com/office/officeart/2005/8/layout/vProcess5"/>
    <dgm:cxn modelId="{CEEF7AE8-8659-43E6-95C3-9FD4D0DCFC43}" type="presParOf" srcId="{F7C64FE4-B743-4173-AF38-E15B373860BB}" destId="{D134E212-FDD1-424A-968F-869017AD5171}" srcOrd="4" destOrd="0" presId="urn:microsoft.com/office/officeart/2005/8/layout/vProcess5"/>
    <dgm:cxn modelId="{0311475E-4F93-4892-BE4B-86C622D97CFB}" type="presParOf" srcId="{F7C64FE4-B743-4173-AF38-E15B373860BB}" destId="{9CB462FF-72B3-4BFA-B916-65C5CB432162}" srcOrd="5" destOrd="0" presId="urn:microsoft.com/office/officeart/2005/8/layout/vProcess5"/>
    <dgm:cxn modelId="{E89DF94A-4045-4C8F-A9FB-CAC7F98EF112}" type="presParOf" srcId="{F7C64FE4-B743-4173-AF38-E15B373860BB}" destId="{0CB2EC4F-D832-4AE2-86CC-14F684CFA4E5}" srcOrd="6" destOrd="0" presId="urn:microsoft.com/office/officeart/2005/8/layout/vProcess5"/>
    <dgm:cxn modelId="{78DB7A5B-08E6-4494-8716-3E031BF46BD6}" type="presParOf" srcId="{F7C64FE4-B743-4173-AF38-E15B373860BB}" destId="{03DA9257-7161-48BA-BB8E-B2323EF3B158}" srcOrd="7" destOrd="0" presId="urn:microsoft.com/office/officeart/2005/8/layout/vProcess5"/>
    <dgm:cxn modelId="{B8212E95-1A15-4A8C-BC26-C76A84E0F2A2}" type="presParOf" srcId="{F7C64FE4-B743-4173-AF38-E15B373860BB}" destId="{6FEE3320-F765-411D-B4AD-9D1CFC5DEDDD}" srcOrd="8" destOrd="0" presId="urn:microsoft.com/office/officeart/2005/8/layout/vProcess5"/>
    <dgm:cxn modelId="{288A9D90-0DCF-4967-B280-A2B2D4648682}" type="presParOf" srcId="{F7C64FE4-B743-4173-AF38-E15B373860BB}" destId="{E32DC1E0-C267-4605-BE6F-5701FC898420}" srcOrd="9" destOrd="0" presId="urn:microsoft.com/office/officeart/2005/8/layout/vProcess5"/>
    <dgm:cxn modelId="{68599145-9665-42CA-9652-5890A0952F28}" type="presParOf" srcId="{F7C64FE4-B743-4173-AF38-E15B373860BB}" destId="{A130DAD6-1C3C-4736-BA6C-AFB4505579B9}" srcOrd="10" destOrd="0" presId="urn:microsoft.com/office/officeart/2005/8/layout/vProcess5"/>
    <dgm:cxn modelId="{8E296F24-C5D7-4CB5-91F0-C0FAC0744963}" type="presParOf" srcId="{F7C64FE4-B743-4173-AF38-E15B373860BB}" destId="{34150CD5-279D-4D74-89D1-64AAFB7C488C}" srcOrd="11" destOrd="0" presId="urn:microsoft.com/office/officeart/2005/8/layout/vProcess5"/>
    <dgm:cxn modelId="{619B085F-AA9E-49A5-81F5-7FDB54B1956D}" type="presParOf" srcId="{F7C64FE4-B743-4173-AF38-E15B373860BB}" destId="{11D22318-0819-466B-8466-17D55738B7D7}" srcOrd="12" destOrd="0" presId="urn:microsoft.com/office/officeart/2005/8/layout/vProcess5"/>
    <dgm:cxn modelId="{06F85501-EF54-4751-BE2B-F673EB5C732A}" type="presParOf" srcId="{F7C64FE4-B743-4173-AF38-E15B373860BB}" destId="{5F7690F5-2C8D-406A-80FD-BB328C770292}" srcOrd="13" destOrd="0" presId="urn:microsoft.com/office/officeart/2005/8/layout/vProcess5"/>
    <dgm:cxn modelId="{86FFED00-5FFB-4C50-9751-A96BEB1551C0}" type="presParOf" srcId="{F7C64FE4-B743-4173-AF38-E15B373860BB}" destId="{77F75BF2-0CEF-4F30-A326-AB2D35C7411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F07F19-1F50-4B42-A7A0-278DF9D25BB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05611F0-8256-4954-B6CB-ED6B4F2DD397}">
      <dgm:prSet custT="1"/>
      <dgm:spPr>
        <a:solidFill>
          <a:schemeClr val="accent1">
            <a:lumMod val="20000"/>
            <a:lumOff val="80000"/>
          </a:schemeClr>
        </a:solidFill>
        <a:ln>
          <a:noFill/>
        </a:ln>
      </dgm:spPr>
      <dgm:t>
        <a:bodyPr lIns="288000"/>
        <a:lstStyle/>
        <a:p>
          <a:r>
            <a:rPr lang="en-US" sz="2400" b="0" dirty="0">
              <a:solidFill>
                <a:srgbClr val="13127E"/>
              </a:solidFill>
            </a:rPr>
            <a:t>Procedural steps</a:t>
          </a:r>
          <a:r>
            <a:rPr lang="en-US" sz="2400" b="1" dirty="0">
              <a:solidFill>
                <a:srgbClr val="13127E"/>
              </a:solidFill>
            </a:rPr>
            <a:t>. </a:t>
          </a:r>
          <a:r>
            <a:rPr lang="en-US" sz="1600" b="0" dirty="0">
              <a:solidFill>
                <a:schemeClr val="tx1"/>
              </a:solidFill>
            </a:rPr>
            <a:t>Steps up to the hearing will be in Investigation Report</a:t>
          </a: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dgm:spPr>
        <a:solidFill>
          <a:schemeClr val="accent1">
            <a:lumMod val="40000"/>
            <a:lumOff val="60000"/>
          </a:schemeClr>
        </a:solidFill>
        <a:ln>
          <a:noFill/>
        </a:ln>
      </dgm:spPr>
      <dgm:t>
        <a:bodyPr/>
        <a:lstStyle/>
        <a:p>
          <a:endParaRPr lang="en-US" dirty="0"/>
        </a:p>
      </dgm:t>
    </dgm:pt>
    <dgm:pt modelId="{22625139-F93A-4F3F-A7AA-4923A01AEDF3}">
      <dgm:prSet custT="1"/>
      <dgm:spPr>
        <a:solidFill>
          <a:schemeClr val="accent1">
            <a:lumMod val="40000"/>
            <a:lumOff val="60000"/>
            <a:alpha val="50000"/>
          </a:schemeClr>
        </a:solidFill>
        <a:ln>
          <a:noFill/>
        </a:ln>
      </dgm:spPr>
      <dgm:t>
        <a:bodyPr lIns="288000"/>
        <a:lstStyle/>
        <a:p>
          <a:r>
            <a:rPr lang="en-US" sz="2400" dirty="0">
              <a:solidFill>
                <a:schemeClr val="accent1">
                  <a:lumMod val="50000"/>
                </a:schemeClr>
              </a:solidFill>
            </a:rPr>
            <a:t>Findings of fact. </a:t>
          </a:r>
          <a:r>
            <a:rPr lang="en-US" sz="1600" dirty="0">
              <a:solidFill>
                <a:schemeClr val="tx1">
                  <a:alpha val="70000"/>
                </a:schemeClr>
              </a:solidFill>
            </a:rPr>
            <a:t>What facts did you determine to have occurred?</a:t>
          </a: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dgm:spPr>
        <a:solidFill>
          <a:schemeClr val="accent1">
            <a:lumMod val="40000"/>
            <a:lumOff val="60000"/>
          </a:schemeClr>
        </a:solidFill>
        <a:ln>
          <a:noFill/>
        </a:ln>
      </dgm:spPr>
      <dgm:t>
        <a:bodyPr/>
        <a:lstStyle/>
        <a:p>
          <a:endParaRPr lang="en-US" dirty="0"/>
        </a:p>
      </dgm:t>
    </dgm:pt>
    <dgm:pt modelId="{140952D0-0E1D-4F48-9F16-53581487CFA0}">
      <dgm:prSet custT="1"/>
      <dgm:spPr>
        <a:solidFill>
          <a:schemeClr val="accent1">
            <a:lumMod val="40000"/>
            <a:lumOff val="60000"/>
            <a:alpha val="50000"/>
          </a:schemeClr>
        </a:solidFill>
        <a:ln>
          <a:noFill/>
        </a:ln>
      </dgm:spPr>
      <dgm:t>
        <a:bodyPr lIns="288000"/>
        <a:lstStyle/>
        <a:p>
          <a:r>
            <a:rPr lang="en-US" sz="2400" dirty="0">
              <a:solidFill>
                <a:schemeClr val="accent1">
                  <a:lumMod val="50000"/>
                </a:schemeClr>
              </a:solidFill>
            </a:rPr>
            <a:t>Application of Policy to facts. </a:t>
          </a:r>
          <a:r>
            <a:rPr lang="en-US" sz="1600" b="0" i="0" dirty="0">
              <a:solidFill>
                <a:schemeClr val="tx1">
                  <a:alpha val="70000"/>
                </a:schemeClr>
              </a:solidFill>
            </a:rPr>
            <a:t>Applying facts to the specific policy language</a:t>
          </a:r>
          <a:endParaRPr lang="en-US" sz="1600" dirty="0">
            <a:solidFill>
              <a:schemeClr val="tx1">
                <a:alpha val="70000"/>
              </a:schemeClr>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dgm:spPr>
        <a:solidFill>
          <a:schemeClr val="accent1">
            <a:lumMod val="40000"/>
            <a:lumOff val="60000"/>
          </a:schemeClr>
        </a:solidFill>
        <a:ln>
          <a:noFill/>
        </a:ln>
      </dgm:spPr>
      <dgm:t>
        <a:bodyPr/>
        <a:lstStyle/>
        <a:p>
          <a:endParaRPr lang="en-US" dirty="0"/>
        </a:p>
      </dgm:t>
    </dgm:pt>
    <dgm:pt modelId="{C2F8C7F7-44C4-414A-BCCD-56E91DD0A777}">
      <dgm:prSet custT="1"/>
      <dgm:spPr>
        <a:solidFill>
          <a:schemeClr val="accent1">
            <a:lumMod val="75000"/>
            <a:alpha val="50000"/>
          </a:schemeClr>
        </a:solidFill>
        <a:ln>
          <a:noFill/>
        </a:ln>
      </dgm:spPr>
      <dgm:t>
        <a:bodyPr lIns="288000"/>
        <a:lstStyle/>
        <a:p>
          <a:r>
            <a:rPr lang="en-US" sz="2400" dirty="0">
              <a:solidFill>
                <a:schemeClr val="bg1">
                  <a:lumMod val="95000"/>
                </a:schemeClr>
              </a:solidFill>
            </a:rPr>
            <a:t>Result, sanction, remedies. </a:t>
          </a:r>
          <a:r>
            <a:rPr lang="en-US" sz="1600" dirty="0">
              <a:solidFill>
                <a:schemeClr val="bg1">
                  <a:lumMod val="95000"/>
                </a:schemeClr>
              </a:solidFill>
            </a:rPr>
            <a:t>Final determination on policy, sanction, and rationale for sanction</a:t>
          </a: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dgm:spPr/>
      <dgm:t>
        <a:bodyPr/>
        <a:lstStyle/>
        <a:p>
          <a:endParaRPr lang="en-US"/>
        </a:p>
      </dgm:t>
    </dgm:pt>
    <dgm:pt modelId="{2EE95FC5-CD6B-4A50-9262-DC414E16C3EA}">
      <dgm:prSet custT="1"/>
      <dgm:spPr>
        <a:solidFill>
          <a:schemeClr val="accent1">
            <a:lumMod val="40000"/>
            <a:lumOff val="60000"/>
            <a:alpha val="50000"/>
          </a:schemeClr>
        </a:solidFill>
        <a:ln>
          <a:noFill/>
        </a:ln>
      </dgm:spPr>
      <dgm:t>
        <a:bodyPr lIns="288000"/>
        <a:lstStyle/>
        <a:p>
          <a:r>
            <a:rPr lang="en-US" sz="2400" dirty="0">
              <a:solidFill>
                <a:srgbClr val="13127E"/>
              </a:solidFill>
            </a:rPr>
            <a:t>The allegations</a:t>
          </a:r>
          <a:r>
            <a:rPr lang="ru-RU" sz="2400" dirty="0">
              <a:solidFill>
                <a:srgbClr val="7170B9"/>
              </a:solidFill>
            </a:rPr>
            <a:t>.</a:t>
          </a:r>
          <a:r>
            <a:rPr lang="ru-RU" sz="3200" dirty="0">
              <a:solidFill>
                <a:srgbClr val="7170B9"/>
              </a:solidFill>
            </a:rPr>
            <a:t> </a:t>
          </a:r>
          <a:r>
            <a:rPr lang="en-US" sz="1600" dirty="0">
              <a:solidFill>
                <a:schemeClr val="tx1"/>
              </a:solidFill>
            </a:rPr>
            <a:t>Should be outlined in the Investigation Report</a:t>
          </a:r>
          <a:endParaRPr lang="en-US" sz="2000" dirty="0">
            <a:solidFill>
              <a:schemeClr val="tx1"/>
            </a:solidFill>
          </a:endParaRPr>
        </a:p>
      </dgm:t>
    </dgm:pt>
    <dgm:pt modelId="{C99EBBB1-E916-471C-83C9-ABE85B42AC26}" type="sibTrans" cxnId="{B3F19EC2-A372-4EC3-BFE0-C62FFDFE3DF6}">
      <dgm:prSet/>
      <dgm:spPr>
        <a:solidFill>
          <a:schemeClr val="accent1">
            <a:lumMod val="40000"/>
            <a:lumOff val="60000"/>
          </a:schemeClr>
        </a:solidFill>
        <a:ln>
          <a:noFill/>
        </a:ln>
      </dgm:spPr>
      <dgm:t>
        <a:bodyPr/>
        <a:lstStyle/>
        <a:p>
          <a:endParaRPr lang="en-US" dirty="0"/>
        </a:p>
      </dgm:t>
    </dgm:pt>
    <dgm:pt modelId="{75374347-884B-4721-8CFF-DF080F5B1C79}" type="parTrans" cxnId="{B3F19EC2-A372-4EC3-BFE0-C62FFDFE3DF6}">
      <dgm:prSet/>
      <dgm:spPr/>
      <dgm:t>
        <a:bodyPr/>
        <a:lstStyle/>
        <a:p>
          <a:endParaRPr lang="en-US"/>
        </a:p>
      </dgm:t>
    </dgm:pt>
    <dgm:pt modelId="{F7C64FE4-B743-4173-AF38-E15B373860BB}" type="pres">
      <dgm:prSet presAssocID="{D0F07F19-1F50-4B42-A7A0-278DF9D25BB1}" presName="outerComposite" presStyleCnt="0">
        <dgm:presLayoutVars>
          <dgm:chMax val="5"/>
          <dgm:dir/>
          <dgm:resizeHandles val="exact"/>
        </dgm:presLayoutVars>
      </dgm:prSet>
      <dgm:spPr/>
    </dgm:pt>
    <dgm:pt modelId="{38EDE452-776E-43EB-9FFD-1764B73AB173}" type="pres">
      <dgm:prSet presAssocID="{D0F07F19-1F50-4B42-A7A0-278DF9D25BB1}" presName="dummyMaxCanvas" presStyleCnt="0">
        <dgm:presLayoutVars/>
      </dgm:prSet>
      <dgm:spPr/>
    </dgm:pt>
    <dgm:pt modelId="{25D33812-34D6-4226-A6D4-51F7D7EAA1C7}" type="pres">
      <dgm:prSet presAssocID="{D0F07F19-1F50-4B42-A7A0-278DF9D25BB1}" presName="FiveNodes_1" presStyleLbl="node1" presStyleIdx="0" presStyleCnt="5" custLinFactNeighborX="4" custLinFactNeighborY="-8469">
        <dgm:presLayoutVars>
          <dgm:bulletEnabled val="1"/>
        </dgm:presLayoutVars>
      </dgm:prSet>
      <dgm:spPr>
        <a:prstGeom prst="rect">
          <a:avLst/>
        </a:prstGeom>
      </dgm:spPr>
    </dgm:pt>
    <dgm:pt modelId="{7C86B145-1C2E-46BD-BE62-C42C80C5A654}" type="pres">
      <dgm:prSet presAssocID="{D0F07F19-1F50-4B42-A7A0-278DF9D25BB1}" presName="FiveNodes_2" presStyleLbl="node1" presStyleIdx="1" presStyleCnt="5">
        <dgm:presLayoutVars>
          <dgm:bulletEnabled val="1"/>
        </dgm:presLayoutVars>
      </dgm:prSet>
      <dgm:spPr>
        <a:prstGeom prst="rect">
          <a:avLst/>
        </a:prstGeom>
      </dgm:spPr>
    </dgm:pt>
    <dgm:pt modelId="{862B5B41-53F5-454A-B8E6-70B721DC8B9A}" type="pres">
      <dgm:prSet presAssocID="{D0F07F19-1F50-4B42-A7A0-278DF9D25BB1}" presName="FiveNodes_3" presStyleLbl="node1" presStyleIdx="2" presStyleCnt="5">
        <dgm:presLayoutVars>
          <dgm:bulletEnabled val="1"/>
        </dgm:presLayoutVars>
      </dgm:prSet>
      <dgm:spPr>
        <a:prstGeom prst="rect">
          <a:avLst/>
        </a:prstGeom>
      </dgm:spPr>
    </dgm:pt>
    <dgm:pt modelId="{D134E212-FDD1-424A-968F-869017AD5171}" type="pres">
      <dgm:prSet presAssocID="{D0F07F19-1F50-4B42-A7A0-278DF9D25BB1}" presName="FiveNodes_4" presStyleLbl="node1" presStyleIdx="3" presStyleCnt="5">
        <dgm:presLayoutVars>
          <dgm:bulletEnabled val="1"/>
        </dgm:presLayoutVars>
      </dgm:prSet>
      <dgm:spPr>
        <a:prstGeom prst="rect">
          <a:avLst/>
        </a:prstGeom>
      </dgm:spPr>
    </dgm:pt>
    <dgm:pt modelId="{9CB462FF-72B3-4BFA-B916-65C5CB432162}" type="pres">
      <dgm:prSet presAssocID="{D0F07F19-1F50-4B42-A7A0-278DF9D25BB1}" presName="FiveNodes_5" presStyleLbl="node1" presStyleIdx="4" presStyleCnt="5">
        <dgm:presLayoutVars>
          <dgm:bulletEnabled val="1"/>
        </dgm:presLayoutVars>
      </dgm:prSet>
      <dgm:spPr>
        <a:prstGeom prst="rect">
          <a:avLst/>
        </a:prstGeom>
      </dgm:spPr>
    </dgm:pt>
    <dgm:pt modelId="{0CB2EC4F-D832-4AE2-86CC-14F684CFA4E5}" type="pres">
      <dgm:prSet presAssocID="{D0F07F19-1F50-4B42-A7A0-278DF9D25BB1}" presName="FiveConn_1-2" presStyleLbl="fgAccFollowNode1" presStyleIdx="0" presStyleCnt="4" custLinFactNeighborX="-50815">
        <dgm:presLayoutVars>
          <dgm:bulletEnabled val="1"/>
        </dgm:presLayoutVars>
      </dgm:prSet>
      <dgm:spPr/>
    </dgm:pt>
    <dgm:pt modelId="{03DA9257-7161-48BA-BB8E-B2323EF3B158}" type="pres">
      <dgm:prSet presAssocID="{D0F07F19-1F50-4B42-A7A0-278DF9D25BB1}" presName="FiveConn_2-3" presStyleLbl="fgAccFollowNode1" presStyleIdx="1" presStyleCnt="4" custLinFactNeighborX="-50815">
        <dgm:presLayoutVars>
          <dgm:bulletEnabled val="1"/>
        </dgm:presLayoutVars>
      </dgm:prSet>
      <dgm:spPr/>
    </dgm:pt>
    <dgm:pt modelId="{6FEE3320-F765-411D-B4AD-9D1CFC5DEDDD}" type="pres">
      <dgm:prSet presAssocID="{D0F07F19-1F50-4B42-A7A0-278DF9D25BB1}" presName="FiveConn_3-4" presStyleLbl="fgAccFollowNode1" presStyleIdx="2" presStyleCnt="4" custLinFactNeighborX="-50815">
        <dgm:presLayoutVars>
          <dgm:bulletEnabled val="1"/>
        </dgm:presLayoutVars>
      </dgm:prSet>
      <dgm:spPr/>
    </dgm:pt>
    <dgm:pt modelId="{E32DC1E0-C267-4605-BE6F-5701FC898420}" type="pres">
      <dgm:prSet presAssocID="{D0F07F19-1F50-4B42-A7A0-278DF9D25BB1}" presName="FiveConn_4-5" presStyleLbl="fgAccFollowNode1" presStyleIdx="3" presStyleCnt="4" custLinFactNeighborX="-50815">
        <dgm:presLayoutVars>
          <dgm:bulletEnabled val="1"/>
        </dgm:presLayoutVars>
      </dgm:prSet>
      <dgm:spPr/>
    </dgm:pt>
    <dgm:pt modelId="{A130DAD6-1C3C-4736-BA6C-AFB4505579B9}" type="pres">
      <dgm:prSet presAssocID="{D0F07F19-1F50-4B42-A7A0-278DF9D25BB1}" presName="FiveNodes_1_text" presStyleLbl="node1" presStyleIdx="4" presStyleCnt="5">
        <dgm:presLayoutVars>
          <dgm:bulletEnabled val="1"/>
        </dgm:presLayoutVars>
      </dgm:prSet>
      <dgm:spPr/>
    </dgm:pt>
    <dgm:pt modelId="{34150CD5-279D-4D74-89D1-64AAFB7C488C}" type="pres">
      <dgm:prSet presAssocID="{D0F07F19-1F50-4B42-A7A0-278DF9D25BB1}" presName="FiveNodes_2_text" presStyleLbl="node1" presStyleIdx="4" presStyleCnt="5">
        <dgm:presLayoutVars>
          <dgm:bulletEnabled val="1"/>
        </dgm:presLayoutVars>
      </dgm:prSet>
      <dgm:spPr/>
    </dgm:pt>
    <dgm:pt modelId="{11D22318-0819-466B-8466-17D55738B7D7}" type="pres">
      <dgm:prSet presAssocID="{D0F07F19-1F50-4B42-A7A0-278DF9D25BB1}" presName="FiveNodes_3_text" presStyleLbl="node1" presStyleIdx="4" presStyleCnt="5">
        <dgm:presLayoutVars>
          <dgm:bulletEnabled val="1"/>
        </dgm:presLayoutVars>
      </dgm:prSet>
      <dgm:spPr/>
    </dgm:pt>
    <dgm:pt modelId="{5F7690F5-2C8D-406A-80FD-BB328C770292}" type="pres">
      <dgm:prSet presAssocID="{D0F07F19-1F50-4B42-A7A0-278DF9D25BB1}" presName="FiveNodes_4_text" presStyleLbl="node1" presStyleIdx="4" presStyleCnt="5">
        <dgm:presLayoutVars>
          <dgm:bulletEnabled val="1"/>
        </dgm:presLayoutVars>
      </dgm:prSet>
      <dgm:spPr/>
    </dgm:pt>
    <dgm:pt modelId="{77F75BF2-0CEF-4F30-A326-AB2D35C7411C}" type="pres">
      <dgm:prSet presAssocID="{D0F07F19-1F50-4B42-A7A0-278DF9D25BB1}" presName="FiveNodes_5_text" presStyleLbl="node1" presStyleIdx="4" presStyleCnt="5">
        <dgm:presLayoutVars>
          <dgm:bulletEnabled val="1"/>
        </dgm:presLayoutVars>
      </dgm:prSet>
      <dgm:spPr/>
    </dgm:pt>
  </dgm:ptLst>
  <dgm:cxnLst>
    <dgm:cxn modelId="{0FE1A00A-23A6-4F26-952E-314F937E5249}" type="presOf" srcId="{140952D0-0E1D-4F48-9F16-53581487CFA0}" destId="{D134E212-FDD1-424A-968F-869017AD5171}" srcOrd="0" destOrd="0" presId="urn:microsoft.com/office/officeart/2005/8/layout/vProcess5"/>
    <dgm:cxn modelId="{9E36192A-F7A0-4E6F-994F-52DDB618BFA0}" type="presOf" srcId="{D0F07F19-1F50-4B42-A7A0-278DF9D25BB1}" destId="{F7C64FE4-B743-4173-AF38-E15B373860BB}" srcOrd="0" destOrd="0" presId="urn:microsoft.com/office/officeart/2005/8/layout/vProcess5"/>
    <dgm:cxn modelId="{8351933B-04D2-436A-A0EE-7A82DB5F9748}" type="presOf" srcId="{F05611F0-8256-4954-B6CB-ED6B4F2DD397}" destId="{7C86B145-1C2E-46BD-BE62-C42C80C5A654}" srcOrd="0" destOrd="0" presId="urn:microsoft.com/office/officeart/2005/8/layout/vProcess5"/>
    <dgm:cxn modelId="{F9537061-193E-4768-B1F8-09003599B7A2}" type="presOf" srcId="{2EE95FC5-CD6B-4A50-9262-DC414E16C3EA}" destId="{A130DAD6-1C3C-4736-BA6C-AFB4505579B9}" srcOrd="1" destOrd="0" presId="urn:microsoft.com/office/officeart/2005/8/layout/vProcess5"/>
    <dgm:cxn modelId="{485ECF6E-F3E1-44D9-A505-EB159DE97BF4}" type="presOf" srcId="{C99EBBB1-E916-471C-83C9-ABE85B42AC26}" destId="{0CB2EC4F-D832-4AE2-86CC-14F684CFA4E5}" srcOrd="0" destOrd="0" presId="urn:microsoft.com/office/officeart/2005/8/layout/vProcess5"/>
    <dgm:cxn modelId="{E11F9D73-278E-422F-9414-F80754447242}" type="presOf" srcId="{F05611F0-8256-4954-B6CB-ED6B4F2DD397}" destId="{34150CD5-279D-4D74-89D1-64AAFB7C488C}" srcOrd="1" destOrd="0" presId="urn:microsoft.com/office/officeart/2005/8/layout/vProcess5"/>
    <dgm:cxn modelId="{14D43B81-F92D-4CD8-9D1E-78CBF092C750}" srcId="{D0F07F19-1F50-4B42-A7A0-278DF9D25BB1}" destId="{C2F8C7F7-44C4-414A-BCCD-56E91DD0A777}" srcOrd="4" destOrd="0" parTransId="{E6C6DF88-9436-40D7-BA84-18FE896A6151}" sibTransId="{4E39967D-43EF-4F15-814A-2F491D900D43}"/>
    <dgm:cxn modelId="{1FDFC784-73EE-4B55-8533-319A43CCC3B0}" type="presOf" srcId="{140952D0-0E1D-4F48-9F16-53581487CFA0}" destId="{5F7690F5-2C8D-406A-80FD-BB328C770292}" srcOrd="1" destOrd="0" presId="urn:microsoft.com/office/officeart/2005/8/layout/vProcess5"/>
    <dgm:cxn modelId="{1B0C7E86-3032-4F0C-9F06-8047268B8643}" type="presOf" srcId="{2EE95FC5-CD6B-4A50-9262-DC414E16C3EA}" destId="{25D33812-34D6-4226-A6D4-51F7D7EAA1C7}" srcOrd="0" destOrd="0" presId="urn:microsoft.com/office/officeart/2005/8/layout/vProcess5"/>
    <dgm:cxn modelId="{99034B8C-A855-490D-80D9-75A43CE3708E}" type="presOf" srcId="{22625139-F93A-4F3F-A7AA-4923A01AEDF3}" destId="{862B5B41-53F5-454A-B8E6-70B721DC8B9A}" srcOrd="0" destOrd="0" presId="urn:microsoft.com/office/officeart/2005/8/layout/vProcess5"/>
    <dgm:cxn modelId="{7BADF88F-51D4-49BB-A339-04018A869FEB}" type="presOf" srcId="{22625139-F93A-4F3F-A7AA-4923A01AEDF3}" destId="{11D22318-0819-466B-8466-17D55738B7D7}" srcOrd="1" destOrd="0" presId="urn:microsoft.com/office/officeart/2005/8/layout/vProcess5"/>
    <dgm:cxn modelId="{A9BB079A-D288-40FF-A4BD-812C9A8FAA68}" type="presOf" srcId="{C2F8C7F7-44C4-414A-BCCD-56E91DD0A777}" destId="{9CB462FF-72B3-4BFA-B916-65C5CB432162}" srcOrd="0" destOrd="0" presId="urn:microsoft.com/office/officeart/2005/8/layout/vProcess5"/>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82149EE0-57D4-40ED-8BE4-EFDD781B1BE1}" type="presOf" srcId="{2804F27C-9BA9-4D07-AB02-74BE7DFA2C0E}" destId="{E32DC1E0-C267-4605-BE6F-5701FC898420}" srcOrd="0" destOrd="0" presId="urn:microsoft.com/office/officeart/2005/8/layout/vProcess5"/>
    <dgm:cxn modelId="{56406FE1-5406-4C01-BF01-F2CE5B3CB37F}" type="presOf" srcId="{6BD5265A-8333-420D-BDB2-65F10B3EBD76}" destId="{03DA9257-7161-48BA-BB8E-B2323EF3B158}" srcOrd="0" destOrd="0" presId="urn:microsoft.com/office/officeart/2005/8/layout/vProcess5"/>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15F175F0-C7FA-4E61-82A4-7C1B46EB3DA2}" type="presOf" srcId="{A8E2FA08-4DD4-4654-A85D-9A99162D6201}" destId="{6FEE3320-F765-411D-B4AD-9D1CFC5DEDDD}" srcOrd="0" destOrd="0" presId="urn:microsoft.com/office/officeart/2005/8/layout/vProcess5"/>
    <dgm:cxn modelId="{9B4632FC-4573-46D2-9511-7A26ED798FF0}" type="presOf" srcId="{C2F8C7F7-44C4-414A-BCCD-56E91DD0A777}" destId="{77F75BF2-0CEF-4F30-A326-AB2D35C7411C}" srcOrd="1" destOrd="0" presId="urn:microsoft.com/office/officeart/2005/8/layout/vProcess5"/>
    <dgm:cxn modelId="{893DC0C3-8466-4BE3-AEFA-2743167A1ED0}" type="presParOf" srcId="{F7C64FE4-B743-4173-AF38-E15B373860BB}" destId="{38EDE452-776E-43EB-9FFD-1764B73AB173}" srcOrd="0" destOrd="0" presId="urn:microsoft.com/office/officeart/2005/8/layout/vProcess5"/>
    <dgm:cxn modelId="{D67FC091-84D1-45A6-A498-38CB49EF5C68}" type="presParOf" srcId="{F7C64FE4-B743-4173-AF38-E15B373860BB}" destId="{25D33812-34D6-4226-A6D4-51F7D7EAA1C7}" srcOrd="1" destOrd="0" presId="urn:microsoft.com/office/officeart/2005/8/layout/vProcess5"/>
    <dgm:cxn modelId="{62FAF470-57FB-42EF-A2A2-A1AE3292F1EA}" type="presParOf" srcId="{F7C64FE4-B743-4173-AF38-E15B373860BB}" destId="{7C86B145-1C2E-46BD-BE62-C42C80C5A654}" srcOrd="2" destOrd="0" presId="urn:microsoft.com/office/officeart/2005/8/layout/vProcess5"/>
    <dgm:cxn modelId="{369292A9-817E-4BFB-93B0-8218A9EE9166}" type="presParOf" srcId="{F7C64FE4-B743-4173-AF38-E15B373860BB}" destId="{862B5B41-53F5-454A-B8E6-70B721DC8B9A}" srcOrd="3" destOrd="0" presId="urn:microsoft.com/office/officeart/2005/8/layout/vProcess5"/>
    <dgm:cxn modelId="{CEEF7AE8-8659-43E6-95C3-9FD4D0DCFC43}" type="presParOf" srcId="{F7C64FE4-B743-4173-AF38-E15B373860BB}" destId="{D134E212-FDD1-424A-968F-869017AD5171}" srcOrd="4" destOrd="0" presId="urn:microsoft.com/office/officeart/2005/8/layout/vProcess5"/>
    <dgm:cxn modelId="{0311475E-4F93-4892-BE4B-86C622D97CFB}" type="presParOf" srcId="{F7C64FE4-B743-4173-AF38-E15B373860BB}" destId="{9CB462FF-72B3-4BFA-B916-65C5CB432162}" srcOrd="5" destOrd="0" presId="urn:microsoft.com/office/officeart/2005/8/layout/vProcess5"/>
    <dgm:cxn modelId="{E89DF94A-4045-4C8F-A9FB-CAC7F98EF112}" type="presParOf" srcId="{F7C64FE4-B743-4173-AF38-E15B373860BB}" destId="{0CB2EC4F-D832-4AE2-86CC-14F684CFA4E5}" srcOrd="6" destOrd="0" presId="urn:microsoft.com/office/officeart/2005/8/layout/vProcess5"/>
    <dgm:cxn modelId="{78DB7A5B-08E6-4494-8716-3E031BF46BD6}" type="presParOf" srcId="{F7C64FE4-B743-4173-AF38-E15B373860BB}" destId="{03DA9257-7161-48BA-BB8E-B2323EF3B158}" srcOrd="7" destOrd="0" presId="urn:microsoft.com/office/officeart/2005/8/layout/vProcess5"/>
    <dgm:cxn modelId="{B8212E95-1A15-4A8C-BC26-C76A84E0F2A2}" type="presParOf" srcId="{F7C64FE4-B743-4173-AF38-E15B373860BB}" destId="{6FEE3320-F765-411D-B4AD-9D1CFC5DEDDD}" srcOrd="8" destOrd="0" presId="urn:microsoft.com/office/officeart/2005/8/layout/vProcess5"/>
    <dgm:cxn modelId="{288A9D90-0DCF-4967-B280-A2B2D4648682}" type="presParOf" srcId="{F7C64FE4-B743-4173-AF38-E15B373860BB}" destId="{E32DC1E0-C267-4605-BE6F-5701FC898420}" srcOrd="9" destOrd="0" presId="urn:microsoft.com/office/officeart/2005/8/layout/vProcess5"/>
    <dgm:cxn modelId="{68599145-9665-42CA-9652-5890A0952F28}" type="presParOf" srcId="{F7C64FE4-B743-4173-AF38-E15B373860BB}" destId="{A130DAD6-1C3C-4736-BA6C-AFB4505579B9}" srcOrd="10" destOrd="0" presId="urn:microsoft.com/office/officeart/2005/8/layout/vProcess5"/>
    <dgm:cxn modelId="{8E296F24-C5D7-4CB5-91F0-C0FAC0744963}" type="presParOf" srcId="{F7C64FE4-B743-4173-AF38-E15B373860BB}" destId="{34150CD5-279D-4D74-89D1-64AAFB7C488C}" srcOrd="11" destOrd="0" presId="urn:microsoft.com/office/officeart/2005/8/layout/vProcess5"/>
    <dgm:cxn modelId="{619B085F-AA9E-49A5-81F5-7FDB54B1956D}" type="presParOf" srcId="{F7C64FE4-B743-4173-AF38-E15B373860BB}" destId="{11D22318-0819-466B-8466-17D55738B7D7}" srcOrd="12" destOrd="0" presId="urn:microsoft.com/office/officeart/2005/8/layout/vProcess5"/>
    <dgm:cxn modelId="{06F85501-EF54-4751-BE2B-F673EB5C732A}" type="presParOf" srcId="{F7C64FE4-B743-4173-AF38-E15B373860BB}" destId="{5F7690F5-2C8D-406A-80FD-BB328C770292}" srcOrd="13" destOrd="0" presId="urn:microsoft.com/office/officeart/2005/8/layout/vProcess5"/>
    <dgm:cxn modelId="{86FFED00-5FFB-4C50-9751-A96BEB1551C0}" type="presParOf" srcId="{F7C64FE4-B743-4173-AF38-E15B373860BB}" destId="{77F75BF2-0CEF-4F30-A326-AB2D35C7411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CCB0-FE2C-4B39-92FA-86E015360BFE}">
      <dsp:nvSpPr>
        <dsp:cNvPr id="0" name=""/>
        <dsp:cNvSpPr/>
      </dsp:nvSpPr>
      <dsp:spPr>
        <a:xfrm>
          <a:off x="0" y="1555"/>
          <a:ext cx="4954587" cy="788416"/>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B970FC54-593D-4FE9-AFCD-C77EE53A4F01}">
      <dsp:nvSpPr>
        <dsp:cNvPr id="0" name=""/>
        <dsp:cNvSpPr/>
      </dsp:nvSpPr>
      <dsp:spPr>
        <a:xfrm>
          <a:off x="238495" y="178949"/>
          <a:ext cx="433628" cy="433628"/>
        </a:xfrm>
        <a:prstGeom prst="rect">
          <a:avLst/>
        </a:prstGeom>
        <a:blipFill dpi="0" rotWithShape="1">
          <a:blip xmlns:r="http://schemas.openxmlformats.org/officeDocument/2006/relationships" r:embed="rId1">
            <a:alphaModFix amt="5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02F504-21FD-4710-AB54-6DD4AE8B1DEB}">
      <dsp:nvSpPr>
        <dsp:cNvPr id="0" name=""/>
        <dsp:cNvSpPr/>
      </dsp:nvSpPr>
      <dsp:spPr>
        <a:xfrm>
          <a:off x="795448" y="1555"/>
          <a:ext cx="4043966" cy="78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41" tIns="83441" rIns="83441" bIns="83441"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accent1">
                  <a:lumMod val="50000"/>
                </a:schemeClr>
              </a:solidFill>
            </a:rPr>
            <a:t>Title IX Regulations Update</a:t>
          </a:r>
          <a:r>
            <a:rPr lang="en-US" sz="2200" kern="1200" dirty="0"/>
            <a:t> </a:t>
          </a:r>
          <a:endParaRPr lang="en-US" sz="2200" kern="1200" dirty="0">
            <a:solidFill>
              <a:schemeClr val="tx1">
                <a:alpha val="60000"/>
              </a:schemeClr>
            </a:solidFill>
          </a:endParaRPr>
        </a:p>
      </dsp:txBody>
      <dsp:txXfrm>
        <a:off x="795448" y="1555"/>
        <a:ext cx="4043966" cy="788416"/>
      </dsp:txXfrm>
    </dsp:sp>
    <dsp:sp modelId="{CD05AFB1-E184-456B-B0D2-9C36C4272D02}">
      <dsp:nvSpPr>
        <dsp:cNvPr id="0" name=""/>
        <dsp:cNvSpPr/>
      </dsp:nvSpPr>
      <dsp:spPr>
        <a:xfrm>
          <a:off x="0" y="987075"/>
          <a:ext cx="4954587" cy="788416"/>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74FDC127-8DFD-4460-AE93-0411105DEB60}">
      <dsp:nvSpPr>
        <dsp:cNvPr id="0" name=""/>
        <dsp:cNvSpPr/>
      </dsp:nvSpPr>
      <dsp:spPr>
        <a:xfrm>
          <a:off x="238495" y="1164469"/>
          <a:ext cx="433628" cy="43362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91019B-6FF6-4E88-A622-AA77E19BE965}">
      <dsp:nvSpPr>
        <dsp:cNvPr id="0" name=""/>
        <dsp:cNvSpPr/>
      </dsp:nvSpPr>
      <dsp:spPr>
        <a:xfrm>
          <a:off x="795448" y="987075"/>
          <a:ext cx="4043966" cy="78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41" tIns="83441" rIns="83441" bIns="83441"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accent1">
                  <a:lumMod val="50000"/>
                </a:schemeClr>
              </a:solidFill>
            </a:rPr>
            <a:t>Review </a:t>
          </a:r>
          <a:r>
            <a:rPr lang="en-US" sz="2200" kern="1200">
              <a:solidFill>
                <a:schemeClr val="accent1">
                  <a:lumMod val="50000"/>
                </a:schemeClr>
              </a:solidFill>
            </a:rPr>
            <a:t>of 2022-2023</a:t>
          </a:r>
          <a:r>
            <a:rPr lang="en-US" sz="2200" kern="1200"/>
            <a:t> </a:t>
          </a:r>
          <a:endParaRPr lang="en-US" sz="2200" kern="1200" dirty="0">
            <a:solidFill>
              <a:schemeClr val="tx1">
                <a:alpha val="60000"/>
              </a:schemeClr>
            </a:solidFill>
          </a:endParaRPr>
        </a:p>
      </dsp:txBody>
      <dsp:txXfrm>
        <a:off x="795448" y="987075"/>
        <a:ext cx="4043966" cy="788416"/>
      </dsp:txXfrm>
    </dsp:sp>
    <dsp:sp modelId="{A8176E5D-B119-4234-91AB-EFE9C2CF80B7}">
      <dsp:nvSpPr>
        <dsp:cNvPr id="0" name=""/>
        <dsp:cNvSpPr/>
      </dsp:nvSpPr>
      <dsp:spPr>
        <a:xfrm>
          <a:off x="0" y="1972596"/>
          <a:ext cx="4954587" cy="788416"/>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DB85AE0A-C466-4604-9C2E-87F8EA52DD0F}">
      <dsp:nvSpPr>
        <dsp:cNvPr id="0" name=""/>
        <dsp:cNvSpPr/>
      </dsp:nvSpPr>
      <dsp:spPr>
        <a:xfrm>
          <a:off x="238495" y="2149989"/>
          <a:ext cx="433628" cy="433628"/>
        </a:xfrm>
        <a:prstGeom prst="rect">
          <a:avLst/>
        </a:prstGeom>
        <a:blipFill dpi="0" rotWithShape="1">
          <a:blip xmlns:r="http://schemas.openxmlformats.org/officeDocument/2006/relationships" r:embed="rId5">
            <a:alphaModFix amt="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5E0268-7557-41F6-A6CC-892DF11AAC18}">
      <dsp:nvSpPr>
        <dsp:cNvPr id="0" name=""/>
        <dsp:cNvSpPr/>
      </dsp:nvSpPr>
      <dsp:spPr>
        <a:xfrm>
          <a:off x="795448" y="1972596"/>
          <a:ext cx="4043966" cy="78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41" tIns="83441" rIns="83441" bIns="83441"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accent1">
                  <a:lumMod val="50000"/>
                </a:schemeClr>
              </a:solidFill>
            </a:rPr>
            <a:t>Writing the Hearing Report Form</a:t>
          </a:r>
          <a:r>
            <a:rPr lang="en-US" sz="2200" kern="1200" dirty="0"/>
            <a:t> </a:t>
          </a:r>
          <a:endParaRPr lang="en-US" sz="2200" kern="1200" dirty="0">
            <a:solidFill>
              <a:schemeClr val="tx1">
                <a:alpha val="60000"/>
              </a:schemeClr>
            </a:solidFill>
          </a:endParaRPr>
        </a:p>
      </dsp:txBody>
      <dsp:txXfrm>
        <a:off x="795448" y="1972596"/>
        <a:ext cx="4043966" cy="788416"/>
      </dsp:txXfrm>
    </dsp:sp>
    <dsp:sp modelId="{A102E018-9C2C-4317-8572-9362E8FC1AF8}">
      <dsp:nvSpPr>
        <dsp:cNvPr id="0" name=""/>
        <dsp:cNvSpPr/>
      </dsp:nvSpPr>
      <dsp:spPr>
        <a:xfrm>
          <a:off x="0" y="2958116"/>
          <a:ext cx="4954587" cy="788416"/>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3353CF1D-5822-47BA-A6C2-AC7DC94D5A9C}">
      <dsp:nvSpPr>
        <dsp:cNvPr id="0" name=""/>
        <dsp:cNvSpPr/>
      </dsp:nvSpPr>
      <dsp:spPr>
        <a:xfrm>
          <a:off x="238495" y="3135509"/>
          <a:ext cx="433628" cy="433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5634FC-081B-4BC5-BE4E-70E96448CBC7}">
      <dsp:nvSpPr>
        <dsp:cNvPr id="0" name=""/>
        <dsp:cNvSpPr/>
      </dsp:nvSpPr>
      <dsp:spPr>
        <a:xfrm>
          <a:off x="795448" y="2958116"/>
          <a:ext cx="4043966" cy="78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41" tIns="83441" rIns="83441" bIns="83441"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accent1">
                  <a:lumMod val="50000"/>
                </a:schemeClr>
              </a:solidFill>
            </a:rPr>
            <a:t>Appeal Grounds Exercise</a:t>
          </a:r>
          <a:endParaRPr lang="en-US" sz="2200" kern="1200" dirty="0">
            <a:solidFill>
              <a:schemeClr val="tx1">
                <a:alpha val="60000"/>
              </a:schemeClr>
            </a:solidFill>
          </a:endParaRPr>
        </a:p>
      </dsp:txBody>
      <dsp:txXfrm>
        <a:off x="795448" y="2958116"/>
        <a:ext cx="4043966" cy="788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8920C-B508-4935-A746-0586C6CA8431}">
      <dsp:nvSpPr>
        <dsp:cNvPr id="0" name=""/>
        <dsp:cNvSpPr/>
      </dsp:nvSpPr>
      <dsp:spPr>
        <a:xfrm>
          <a:off x="1505" y="905211"/>
          <a:ext cx="1960293" cy="19602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F417F2-FD6B-4CC8-8F43-326094BF1CC8}">
      <dsp:nvSpPr>
        <dsp:cNvPr id="0" name=""/>
        <dsp:cNvSpPr/>
      </dsp:nvSpPr>
      <dsp:spPr>
        <a:xfrm>
          <a:off x="320623" y="2081387"/>
          <a:ext cx="1960293" cy="19602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Deliberate and consider all relevant evidence</a:t>
          </a:r>
        </a:p>
      </dsp:txBody>
      <dsp:txXfrm>
        <a:off x="378038" y="2138802"/>
        <a:ext cx="1845463" cy="1845463"/>
      </dsp:txXfrm>
    </dsp:sp>
    <dsp:sp modelId="{01D7AC13-6380-4A04-B10C-EDF04AFE4C94}">
      <dsp:nvSpPr>
        <dsp:cNvPr id="0" name=""/>
        <dsp:cNvSpPr/>
      </dsp:nvSpPr>
      <dsp:spPr>
        <a:xfrm>
          <a:off x="2339394" y="1649842"/>
          <a:ext cx="377595" cy="471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39394" y="1744048"/>
        <a:ext cx="264317" cy="282619"/>
      </dsp:txXfrm>
    </dsp:sp>
    <dsp:sp modelId="{CA7BA735-C146-42E3-ADBE-6E7D28523751}">
      <dsp:nvSpPr>
        <dsp:cNvPr id="0" name=""/>
        <dsp:cNvSpPr/>
      </dsp:nvSpPr>
      <dsp:spPr>
        <a:xfrm>
          <a:off x="3040644" y="905211"/>
          <a:ext cx="1960293" cy="196029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0106B6-C97F-4B5B-B595-6C9155147094}">
      <dsp:nvSpPr>
        <dsp:cNvPr id="0" name=""/>
        <dsp:cNvSpPr/>
      </dsp:nvSpPr>
      <dsp:spPr>
        <a:xfrm>
          <a:off x="3359761" y="2081387"/>
          <a:ext cx="1960293" cy="19602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Evaluate evidence for weight</a:t>
          </a:r>
        </a:p>
      </dsp:txBody>
      <dsp:txXfrm>
        <a:off x="3417176" y="2138802"/>
        <a:ext cx="1845463" cy="1845463"/>
      </dsp:txXfrm>
    </dsp:sp>
    <dsp:sp modelId="{BD334B44-3240-4119-ACE8-B855E836921F}">
      <dsp:nvSpPr>
        <dsp:cNvPr id="0" name=""/>
        <dsp:cNvSpPr/>
      </dsp:nvSpPr>
      <dsp:spPr>
        <a:xfrm>
          <a:off x="5378533" y="1649842"/>
          <a:ext cx="377595" cy="471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78533" y="1744048"/>
        <a:ext cx="264317" cy="282619"/>
      </dsp:txXfrm>
    </dsp:sp>
    <dsp:sp modelId="{B5BCBBBA-7A8F-4E82-B0F4-7BC7D4D02965}">
      <dsp:nvSpPr>
        <dsp:cNvPr id="0" name=""/>
        <dsp:cNvSpPr/>
      </dsp:nvSpPr>
      <dsp:spPr>
        <a:xfrm>
          <a:off x="6079782" y="905211"/>
          <a:ext cx="1960293" cy="196029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2F05A0-D171-4333-A576-A5BF305377A5}">
      <dsp:nvSpPr>
        <dsp:cNvPr id="0" name=""/>
        <dsp:cNvSpPr/>
      </dsp:nvSpPr>
      <dsp:spPr>
        <a:xfrm>
          <a:off x="6398900" y="2081387"/>
          <a:ext cx="1960293" cy="19602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Resolve disputed issues of fact under preponderance of evidence</a:t>
          </a:r>
        </a:p>
      </dsp:txBody>
      <dsp:txXfrm>
        <a:off x="6456315" y="2138802"/>
        <a:ext cx="1845463" cy="1845463"/>
      </dsp:txXfrm>
    </dsp:sp>
    <dsp:sp modelId="{813AEE82-8B8C-46B5-8FBD-25FE0E072504}">
      <dsp:nvSpPr>
        <dsp:cNvPr id="0" name=""/>
        <dsp:cNvSpPr/>
      </dsp:nvSpPr>
      <dsp:spPr>
        <a:xfrm>
          <a:off x="8417672" y="1649842"/>
          <a:ext cx="377595" cy="471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417672" y="1744048"/>
        <a:ext cx="264317" cy="282619"/>
      </dsp:txXfrm>
    </dsp:sp>
    <dsp:sp modelId="{8ADDE18A-42E0-402F-B90B-D7BAF0163BA4}">
      <dsp:nvSpPr>
        <dsp:cNvPr id="0" name=""/>
        <dsp:cNvSpPr/>
      </dsp:nvSpPr>
      <dsp:spPr>
        <a:xfrm>
          <a:off x="9118921" y="905211"/>
          <a:ext cx="1960293" cy="1960293"/>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977D02-6CD7-46C8-9A64-E7C76747EE57}">
      <dsp:nvSpPr>
        <dsp:cNvPr id="0" name=""/>
        <dsp:cNvSpPr/>
      </dsp:nvSpPr>
      <dsp:spPr>
        <a:xfrm>
          <a:off x="9438039" y="2081387"/>
          <a:ext cx="1960293" cy="19602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Using facts as found, apply policy’s definitions to those facts to determine whether policy violation occurred</a:t>
          </a:r>
        </a:p>
      </dsp:txBody>
      <dsp:txXfrm>
        <a:off x="9495454" y="2138802"/>
        <a:ext cx="1845463" cy="1845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33812-34D6-4226-A6D4-51F7D7EAA1C7}">
      <dsp:nvSpPr>
        <dsp:cNvPr id="0" name=""/>
        <dsp:cNvSpPr/>
      </dsp:nvSpPr>
      <dsp:spPr>
        <a:xfrm>
          <a:off x="335" y="0"/>
          <a:ext cx="8397716" cy="735806"/>
        </a:xfrm>
        <a:prstGeom prst="rect">
          <a:avLst/>
        </a:prstGeom>
        <a:solidFill>
          <a:schemeClr val="accent1">
            <a:lumMod val="75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lumMod val="95000"/>
                </a:schemeClr>
              </a:solidFill>
            </a:rPr>
            <a:t>The allegations</a:t>
          </a:r>
          <a:r>
            <a:rPr lang="ru-RU" sz="2400" kern="1200" dirty="0">
              <a:solidFill>
                <a:schemeClr val="bg1">
                  <a:lumMod val="95000"/>
                </a:schemeClr>
              </a:solidFill>
            </a:rPr>
            <a:t>.</a:t>
          </a:r>
          <a:r>
            <a:rPr lang="ru-RU" sz="3200" kern="1200" dirty="0">
              <a:solidFill>
                <a:schemeClr val="bg1">
                  <a:lumMod val="95000"/>
                </a:schemeClr>
              </a:solidFill>
            </a:rPr>
            <a:t> </a:t>
          </a:r>
          <a:r>
            <a:rPr lang="en-US" sz="1600" kern="1200" dirty="0">
              <a:solidFill>
                <a:schemeClr val="bg1">
                  <a:lumMod val="95000"/>
                </a:schemeClr>
              </a:solidFill>
            </a:rPr>
            <a:t>Should be outlined in the Investigation Report</a:t>
          </a:r>
          <a:endParaRPr lang="en-US" sz="2000" kern="1200" dirty="0">
            <a:solidFill>
              <a:schemeClr val="bg1">
                <a:lumMod val="95000"/>
              </a:schemeClr>
            </a:solidFill>
          </a:endParaRPr>
        </a:p>
      </dsp:txBody>
      <dsp:txXfrm>
        <a:off x="21886" y="21551"/>
        <a:ext cx="7517634" cy="692704"/>
      </dsp:txXfrm>
    </dsp:sp>
    <dsp:sp modelId="{7C86B145-1C2E-46BD-BE62-C42C80C5A654}">
      <dsp:nvSpPr>
        <dsp:cNvPr id="0" name=""/>
        <dsp:cNvSpPr/>
      </dsp:nvSpPr>
      <dsp:spPr>
        <a:xfrm>
          <a:off x="627102" y="838001"/>
          <a:ext cx="8397716" cy="735806"/>
        </a:xfrm>
        <a:prstGeom prst="rect">
          <a:avLst/>
        </a:prstGeom>
        <a:solidFill>
          <a:schemeClr val="accent1">
            <a:lumMod val="20000"/>
            <a:lumOff val="8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rgbClr val="13127E"/>
              </a:solidFill>
            </a:rPr>
            <a:t>Procedural steps</a:t>
          </a:r>
          <a:r>
            <a:rPr lang="en-US" sz="2400" b="1" kern="1200" dirty="0">
              <a:solidFill>
                <a:srgbClr val="13127E"/>
              </a:solidFill>
            </a:rPr>
            <a:t>. </a:t>
          </a:r>
          <a:r>
            <a:rPr lang="en-US" sz="1600" kern="1200" dirty="0">
              <a:solidFill>
                <a:schemeClr val="tx1"/>
              </a:solidFill>
            </a:rPr>
            <a:t>Steps up to the hearing will be in Investigation Report</a:t>
          </a:r>
        </a:p>
      </dsp:txBody>
      <dsp:txXfrm>
        <a:off x="648653" y="859552"/>
        <a:ext cx="7249237" cy="692704"/>
      </dsp:txXfrm>
    </dsp:sp>
    <dsp:sp modelId="{862B5B41-53F5-454A-B8E6-70B721DC8B9A}">
      <dsp:nvSpPr>
        <dsp:cNvPr id="0" name=""/>
        <dsp:cNvSpPr/>
      </dsp:nvSpPr>
      <dsp:spPr>
        <a:xfrm>
          <a:off x="1254204" y="1676003"/>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rPr>
            <a:t>Findings of fact. </a:t>
          </a:r>
          <a:r>
            <a:rPr lang="en-US" sz="1600" kern="1200" dirty="0">
              <a:solidFill>
                <a:schemeClr val="tx1">
                  <a:alpha val="70000"/>
                </a:schemeClr>
              </a:solidFill>
            </a:rPr>
            <a:t>What facts did you determine to have occurred?</a:t>
          </a:r>
        </a:p>
      </dsp:txBody>
      <dsp:txXfrm>
        <a:off x="1275755" y="1697554"/>
        <a:ext cx="7249237" cy="692704"/>
      </dsp:txXfrm>
    </dsp:sp>
    <dsp:sp modelId="{D134E212-FDD1-424A-968F-869017AD5171}">
      <dsp:nvSpPr>
        <dsp:cNvPr id="0" name=""/>
        <dsp:cNvSpPr/>
      </dsp:nvSpPr>
      <dsp:spPr>
        <a:xfrm>
          <a:off x="1881306" y="2514004"/>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rPr>
            <a:t>Application of Policy to facts. </a:t>
          </a:r>
          <a:r>
            <a:rPr lang="en-US" sz="1600" b="0" i="0" kern="1200" dirty="0">
              <a:solidFill>
                <a:schemeClr val="tx1">
                  <a:alpha val="70000"/>
                </a:schemeClr>
              </a:solidFill>
            </a:rPr>
            <a:t>Applying facts to the specific policy language</a:t>
          </a:r>
          <a:endParaRPr lang="en-US" sz="1600" kern="1200" dirty="0">
            <a:solidFill>
              <a:schemeClr val="tx1">
                <a:alpha val="70000"/>
              </a:schemeClr>
            </a:solidFill>
          </a:endParaRPr>
        </a:p>
      </dsp:txBody>
      <dsp:txXfrm>
        <a:off x="1902857" y="2535555"/>
        <a:ext cx="7249237" cy="692704"/>
      </dsp:txXfrm>
    </dsp:sp>
    <dsp:sp modelId="{9CB462FF-72B3-4BFA-B916-65C5CB432162}">
      <dsp:nvSpPr>
        <dsp:cNvPr id="0" name=""/>
        <dsp:cNvSpPr/>
      </dsp:nvSpPr>
      <dsp:spPr>
        <a:xfrm>
          <a:off x="2508408" y="3352006"/>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rPr>
            <a:t>Result, sanction, remedies. </a:t>
          </a:r>
          <a:r>
            <a:rPr lang="en-US" sz="1600" kern="1200" dirty="0">
              <a:solidFill>
                <a:schemeClr val="tx1">
                  <a:alpha val="70000"/>
                </a:schemeClr>
              </a:solidFill>
            </a:rPr>
            <a:t>Final determination on policy, sanction, and rationale for sanction</a:t>
          </a:r>
          <a:endParaRPr lang="en-US" sz="1600" kern="1200" dirty="0">
            <a:solidFill>
              <a:schemeClr val="accent1">
                <a:lumMod val="60000"/>
                <a:lumOff val="40000"/>
                <a:alpha val="70000"/>
              </a:schemeClr>
            </a:solidFill>
          </a:endParaRPr>
        </a:p>
      </dsp:txBody>
      <dsp:txXfrm>
        <a:off x="2529959" y="3373557"/>
        <a:ext cx="7249237" cy="692704"/>
      </dsp:txXfrm>
    </dsp:sp>
    <dsp:sp modelId="{0CB2EC4F-D832-4AE2-86CC-14F684CFA4E5}">
      <dsp:nvSpPr>
        <dsp:cNvPr id="0" name=""/>
        <dsp:cNvSpPr/>
      </dsp:nvSpPr>
      <dsp:spPr>
        <a:xfrm>
          <a:off x="7676407" y="53754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7784019" y="537547"/>
        <a:ext cx="263050" cy="359901"/>
      </dsp:txXfrm>
    </dsp:sp>
    <dsp:sp modelId="{03DA9257-7161-48BA-BB8E-B2323EF3B158}">
      <dsp:nvSpPr>
        <dsp:cNvPr id="0" name=""/>
        <dsp:cNvSpPr/>
      </dsp:nvSpPr>
      <dsp:spPr>
        <a:xfrm>
          <a:off x="8303509" y="1375549"/>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8411121" y="1375549"/>
        <a:ext cx="263050" cy="359901"/>
      </dsp:txXfrm>
    </dsp:sp>
    <dsp:sp modelId="{6FEE3320-F765-411D-B4AD-9D1CFC5DEDDD}">
      <dsp:nvSpPr>
        <dsp:cNvPr id="0" name=""/>
        <dsp:cNvSpPr/>
      </dsp:nvSpPr>
      <dsp:spPr>
        <a:xfrm>
          <a:off x="8930611" y="220128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9038223" y="2201287"/>
        <a:ext cx="263050" cy="359901"/>
      </dsp:txXfrm>
    </dsp:sp>
    <dsp:sp modelId="{E32DC1E0-C267-4605-BE6F-5701FC898420}">
      <dsp:nvSpPr>
        <dsp:cNvPr id="0" name=""/>
        <dsp:cNvSpPr/>
      </dsp:nvSpPr>
      <dsp:spPr>
        <a:xfrm>
          <a:off x="9557713" y="3047464"/>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9665325" y="3047464"/>
        <a:ext cx="263050" cy="3599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33812-34D6-4226-A6D4-51F7D7EAA1C7}">
      <dsp:nvSpPr>
        <dsp:cNvPr id="0" name=""/>
        <dsp:cNvSpPr/>
      </dsp:nvSpPr>
      <dsp:spPr>
        <a:xfrm>
          <a:off x="335" y="0"/>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13127E"/>
              </a:solidFill>
            </a:rPr>
            <a:t>The allegations</a:t>
          </a:r>
          <a:r>
            <a:rPr lang="ru-RU" sz="2400" kern="1200" dirty="0">
              <a:solidFill>
                <a:srgbClr val="7170B9"/>
              </a:solidFill>
            </a:rPr>
            <a:t>.</a:t>
          </a:r>
          <a:r>
            <a:rPr lang="ru-RU" sz="3200" kern="1200" dirty="0">
              <a:solidFill>
                <a:srgbClr val="7170B9"/>
              </a:solidFill>
            </a:rPr>
            <a:t> </a:t>
          </a:r>
          <a:r>
            <a:rPr lang="en-US" sz="1600" kern="1200" dirty="0">
              <a:solidFill>
                <a:schemeClr val="tx1"/>
              </a:solidFill>
            </a:rPr>
            <a:t>Should be outlined in the Investigation Report</a:t>
          </a:r>
          <a:endParaRPr lang="en-US" sz="2000" kern="1200" dirty="0">
            <a:solidFill>
              <a:schemeClr val="tx1"/>
            </a:solidFill>
          </a:endParaRPr>
        </a:p>
      </dsp:txBody>
      <dsp:txXfrm>
        <a:off x="21886" y="21551"/>
        <a:ext cx="7517634" cy="692704"/>
      </dsp:txXfrm>
    </dsp:sp>
    <dsp:sp modelId="{7C86B145-1C2E-46BD-BE62-C42C80C5A654}">
      <dsp:nvSpPr>
        <dsp:cNvPr id="0" name=""/>
        <dsp:cNvSpPr/>
      </dsp:nvSpPr>
      <dsp:spPr>
        <a:xfrm>
          <a:off x="627102" y="838001"/>
          <a:ext cx="8397716" cy="735806"/>
        </a:xfrm>
        <a:prstGeom prst="rect">
          <a:avLst/>
        </a:prstGeom>
        <a:solidFill>
          <a:schemeClr val="accent1">
            <a:lumMod val="60000"/>
            <a:lumOff val="4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bg1"/>
              </a:solidFill>
            </a:rPr>
            <a:t>Procedural steps</a:t>
          </a:r>
          <a:r>
            <a:rPr lang="en-US" sz="2400" b="1" kern="1200" dirty="0">
              <a:solidFill>
                <a:schemeClr val="bg1"/>
              </a:solidFill>
            </a:rPr>
            <a:t>. </a:t>
          </a:r>
          <a:r>
            <a:rPr lang="en-US" sz="1600" kern="1200" dirty="0">
              <a:solidFill>
                <a:schemeClr val="bg1"/>
              </a:solidFill>
            </a:rPr>
            <a:t>Steps up to the hearing will be in Investigation Report</a:t>
          </a:r>
        </a:p>
      </dsp:txBody>
      <dsp:txXfrm>
        <a:off x="648653" y="859552"/>
        <a:ext cx="7249237" cy="692704"/>
      </dsp:txXfrm>
    </dsp:sp>
    <dsp:sp modelId="{862B5B41-53F5-454A-B8E6-70B721DC8B9A}">
      <dsp:nvSpPr>
        <dsp:cNvPr id="0" name=""/>
        <dsp:cNvSpPr/>
      </dsp:nvSpPr>
      <dsp:spPr>
        <a:xfrm>
          <a:off x="1254204" y="1676003"/>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rPr>
            <a:t>Findings of fact. </a:t>
          </a:r>
          <a:r>
            <a:rPr lang="en-US" sz="1600" kern="1200" dirty="0">
              <a:solidFill>
                <a:schemeClr val="tx1">
                  <a:alpha val="70000"/>
                </a:schemeClr>
              </a:solidFill>
            </a:rPr>
            <a:t>What facts did you determine to have occurred?</a:t>
          </a:r>
        </a:p>
      </dsp:txBody>
      <dsp:txXfrm>
        <a:off x="1275755" y="1697554"/>
        <a:ext cx="7249237" cy="692704"/>
      </dsp:txXfrm>
    </dsp:sp>
    <dsp:sp modelId="{D134E212-FDD1-424A-968F-869017AD5171}">
      <dsp:nvSpPr>
        <dsp:cNvPr id="0" name=""/>
        <dsp:cNvSpPr/>
      </dsp:nvSpPr>
      <dsp:spPr>
        <a:xfrm>
          <a:off x="1881306" y="2514004"/>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rPr>
            <a:t>Application of Policy to facts. </a:t>
          </a:r>
          <a:r>
            <a:rPr lang="en-US" sz="1600" b="0" i="0" kern="1200" dirty="0">
              <a:solidFill>
                <a:schemeClr val="tx1">
                  <a:alpha val="70000"/>
                </a:schemeClr>
              </a:solidFill>
            </a:rPr>
            <a:t>Applying facts to the specific policy language</a:t>
          </a:r>
          <a:endParaRPr lang="en-US" sz="1600" kern="1200" dirty="0">
            <a:solidFill>
              <a:schemeClr val="tx1">
                <a:alpha val="70000"/>
              </a:schemeClr>
            </a:solidFill>
          </a:endParaRPr>
        </a:p>
      </dsp:txBody>
      <dsp:txXfrm>
        <a:off x="1902857" y="2535555"/>
        <a:ext cx="7249237" cy="692704"/>
      </dsp:txXfrm>
    </dsp:sp>
    <dsp:sp modelId="{9CB462FF-72B3-4BFA-B916-65C5CB432162}">
      <dsp:nvSpPr>
        <dsp:cNvPr id="0" name=""/>
        <dsp:cNvSpPr/>
      </dsp:nvSpPr>
      <dsp:spPr>
        <a:xfrm>
          <a:off x="2508408" y="3352006"/>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rPr>
            <a:t>Result, sanction, remedies. </a:t>
          </a:r>
          <a:r>
            <a:rPr lang="en-US" sz="1600" kern="1200" dirty="0">
              <a:solidFill>
                <a:schemeClr val="tx1">
                  <a:alpha val="70000"/>
                </a:schemeClr>
              </a:solidFill>
            </a:rPr>
            <a:t>Final determination on policy, sanction, and rationale for sanction</a:t>
          </a:r>
          <a:endParaRPr lang="en-US" sz="1600" kern="1200" dirty="0">
            <a:solidFill>
              <a:schemeClr val="accent1">
                <a:lumMod val="60000"/>
                <a:lumOff val="40000"/>
                <a:alpha val="70000"/>
              </a:schemeClr>
            </a:solidFill>
          </a:endParaRPr>
        </a:p>
      </dsp:txBody>
      <dsp:txXfrm>
        <a:off x="2529959" y="3373557"/>
        <a:ext cx="7249237" cy="692704"/>
      </dsp:txXfrm>
    </dsp:sp>
    <dsp:sp modelId="{0CB2EC4F-D832-4AE2-86CC-14F684CFA4E5}">
      <dsp:nvSpPr>
        <dsp:cNvPr id="0" name=""/>
        <dsp:cNvSpPr/>
      </dsp:nvSpPr>
      <dsp:spPr>
        <a:xfrm>
          <a:off x="7676407" y="53754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7784019" y="537547"/>
        <a:ext cx="263050" cy="359901"/>
      </dsp:txXfrm>
    </dsp:sp>
    <dsp:sp modelId="{03DA9257-7161-48BA-BB8E-B2323EF3B158}">
      <dsp:nvSpPr>
        <dsp:cNvPr id="0" name=""/>
        <dsp:cNvSpPr/>
      </dsp:nvSpPr>
      <dsp:spPr>
        <a:xfrm>
          <a:off x="8303509" y="1375549"/>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8411121" y="1375549"/>
        <a:ext cx="263050" cy="359901"/>
      </dsp:txXfrm>
    </dsp:sp>
    <dsp:sp modelId="{6FEE3320-F765-411D-B4AD-9D1CFC5DEDDD}">
      <dsp:nvSpPr>
        <dsp:cNvPr id="0" name=""/>
        <dsp:cNvSpPr/>
      </dsp:nvSpPr>
      <dsp:spPr>
        <a:xfrm>
          <a:off x="8930611" y="220128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9038223" y="2201287"/>
        <a:ext cx="263050" cy="359901"/>
      </dsp:txXfrm>
    </dsp:sp>
    <dsp:sp modelId="{E32DC1E0-C267-4605-BE6F-5701FC898420}">
      <dsp:nvSpPr>
        <dsp:cNvPr id="0" name=""/>
        <dsp:cNvSpPr/>
      </dsp:nvSpPr>
      <dsp:spPr>
        <a:xfrm>
          <a:off x="9557713" y="3047464"/>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9665325" y="3047464"/>
        <a:ext cx="263050" cy="359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33812-34D6-4226-A6D4-51F7D7EAA1C7}">
      <dsp:nvSpPr>
        <dsp:cNvPr id="0" name=""/>
        <dsp:cNvSpPr/>
      </dsp:nvSpPr>
      <dsp:spPr>
        <a:xfrm>
          <a:off x="335" y="0"/>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13127E"/>
              </a:solidFill>
            </a:rPr>
            <a:t>The allegations</a:t>
          </a:r>
          <a:r>
            <a:rPr lang="ru-RU" sz="2400" kern="1200" dirty="0">
              <a:solidFill>
                <a:srgbClr val="7170B9"/>
              </a:solidFill>
            </a:rPr>
            <a:t>.</a:t>
          </a:r>
          <a:r>
            <a:rPr lang="ru-RU" sz="3200" kern="1200" dirty="0">
              <a:solidFill>
                <a:srgbClr val="7170B9"/>
              </a:solidFill>
            </a:rPr>
            <a:t> </a:t>
          </a:r>
          <a:r>
            <a:rPr lang="en-US" sz="1600" kern="1200" dirty="0">
              <a:solidFill>
                <a:schemeClr val="tx1"/>
              </a:solidFill>
            </a:rPr>
            <a:t>Should be outlined in the Investigation Report</a:t>
          </a:r>
          <a:endParaRPr lang="en-US" sz="2000" kern="1200" dirty="0">
            <a:solidFill>
              <a:schemeClr val="tx1"/>
            </a:solidFill>
          </a:endParaRPr>
        </a:p>
      </dsp:txBody>
      <dsp:txXfrm>
        <a:off x="21886" y="21551"/>
        <a:ext cx="7517634" cy="692704"/>
      </dsp:txXfrm>
    </dsp:sp>
    <dsp:sp modelId="{7C86B145-1C2E-46BD-BE62-C42C80C5A654}">
      <dsp:nvSpPr>
        <dsp:cNvPr id="0" name=""/>
        <dsp:cNvSpPr/>
      </dsp:nvSpPr>
      <dsp:spPr>
        <a:xfrm>
          <a:off x="627102" y="838001"/>
          <a:ext cx="8397716" cy="735806"/>
        </a:xfrm>
        <a:prstGeom prst="rect">
          <a:avLst/>
        </a:prstGeom>
        <a:solidFill>
          <a:schemeClr val="accent1">
            <a:lumMod val="20000"/>
            <a:lumOff val="8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rgbClr val="13127E"/>
              </a:solidFill>
            </a:rPr>
            <a:t>Procedural steps</a:t>
          </a:r>
          <a:r>
            <a:rPr lang="en-US" sz="2400" b="1" kern="1200" dirty="0">
              <a:solidFill>
                <a:srgbClr val="13127E"/>
              </a:solidFill>
            </a:rPr>
            <a:t>. </a:t>
          </a:r>
          <a:r>
            <a:rPr lang="en-US" sz="1600" b="0" kern="1200" dirty="0">
              <a:solidFill>
                <a:schemeClr val="tx1"/>
              </a:solidFill>
            </a:rPr>
            <a:t>Steps up to the hearing will be in Investigation Report</a:t>
          </a:r>
        </a:p>
      </dsp:txBody>
      <dsp:txXfrm>
        <a:off x="648653" y="859552"/>
        <a:ext cx="7249237" cy="692704"/>
      </dsp:txXfrm>
    </dsp:sp>
    <dsp:sp modelId="{862B5B41-53F5-454A-B8E6-70B721DC8B9A}">
      <dsp:nvSpPr>
        <dsp:cNvPr id="0" name=""/>
        <dsp:cNvSpPr/>
      </dsp:nvSpPr>
      <dsp:spPr>
        <a:xfrm>
          <a:off x="1254204" y="1676003"/>
          <a:ext cx="8397716" cy="735806"/>
        </a:xfrm>
        <a:prstGeom prst="rect">
          <a:avLst/>
        </a:prstGeom>
        <a:solidFill>
          <a:schemeClr val="accent1">
            <a:lumMod val="75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Findings of fact. </a:t>
          </a:r>
          <a:r>
            <a:rPr lang="en-US" sz="1600" kern="1200" dirty="0">
              <a:solidFill>
                <a:schemeClr val="bg1"/>
              </a:solidFill>
            </a:rPr>
            <a:t>What facts did you determine to have occurred</a:t>
          </a:r>
          <a:r>
            <a:rPr lang="en-US" sz="1600" kern="1200" dirty="0">
              <a:solidFill>
                <a:schemeClr val="bg1">
                  <a:alpha val="70000"/>
                </a:schemeClr>
              </a:solidFill>
            </a:rPr>
            <a:t>?</a:t>
          </a:r>
        </a:p>
      </dsp:txBody>
      <dsp:txXfrm>
        <a:off x="1275755" y="1697554"/>
        <a:ext cx="7249237" cy="692704"/>
      </dsp:txXfrm>
    </dsp:sp>
    <dsp:sp modelId="{D134E212-FDD1-424A-968F-869017AD5171}">
      <dsp:nvSpPr>
        <dsp:cNvPr id="0" name=""/>
        <dsp:cNvSpPr/>
      </dsp:nvSpPr>
      <dsp:spPr>
        <a:xfrm>
          <a:off x="1881306" y="2514004"/>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rPr>
            <a:t>Application of Policy to facts. </a:t>
          </a:r>
          <a:r>
            <a:rPr lang="en-US" sz="1600" b="0" i="0" kern="1200" dirty="0">
              <a:solidFill>
                <a:schemeClr val="tx1">
                  <a:alpha val="70000"/>
                </a:schemeClr>
              </a:solidFill>
            </a:rPr>
            <a:t>Applying facts to the specific policy language</a:t>
          </a:r>
          <a:endParaRPr lang="en-US" sz="1600" kern="1200" dirty="0">
            <a:solidFill>
              <a:schemeClr val="tx1">
                <a:alpha val="70000"/>
              </a:schemeClr>
            </a:solidFill>
          </a:endParaRPr>
        </a:p>
      </dsp:txBody>
      <dsp:txXfrm>
        <a:off x="1902857" y="2535555"/>
        <a:ext cx="7249237" cy="692704"/>
      </dsp:txXfrm>
    </dsp:sp>
    <dsp:sp modelId="{9CB462FF-72B3-4BFA-B916-65C5CB432162}">
      <dsp:nvSpPr>
        <dsp:cNvPr id="0" name=""/>
        <dsp:cNvSpPr/>
      </dsp:nvSpPr>
      <dsp:spPr>
        <a:xfrm>
          <a:off x="2508408" y="3352006"/>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rPr>
            <a:t>Result, sanction, remedies. </a:t>
          </a:r>
          <a:r>
            <a:rPr lang="en-US" sz="1600" kern="1200" dirty="0">
              <a:solidFill>
                <a:schemeClr val="tx1">
                  <a:alpha val="70000"/>
                </a:schemeClr>
              </a:solidFill>
            </a:rPr>
            <a:t>Final determination on policy, sanction, and rationale for sanction</a:t>
          </a:r>
          <a:endParaRPr lang="en-US" sz="1600" kern="1200" dirty="0">
            <a:solidFill>
              <a:schemeClr val="accent1">
                <a:lumMod val="60000"/>
                <a:lumOff val="40000"/>
                <a:alpha val="70000"/>
              </a:schemeClr>
            </a:solidFill>
          </a:endParaRPr>
        </a:p>
      </dsp:txBody>
      <dsp:txXfrm>
        <a:off x="2529959" y="3373557"/>
        <a:ext cx="7249237" cy="692704"/>
      </dsp:txXfrm>
    </dsp:sp>
    <dsp:sp modelId="{0CB2EC4F-D832-4AE2-86CC-14F684CFA4E5}">
      <dsp:nvSpPr>
        <dsp:cNvPr id="0" name=""/>
        <dsp:cNvSpPr/>
      </dsp:nvSpPr>
      <dsp:spPr>
        <a:xfrm>
          <a:off x="7676407" y="53754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7784019" y="537547"/>
        <a:ext cx="263050" cy="359901"/>
      </dsp:txXfrm>
    </dsp:sp>
    <dsp:sp modelId="{03DA9257-7161-48BA-BB8E-B2323EF3B158}">
      <dsp:nvSpPr>
        <dsp:cNvPr id="0" name=""/>
        <dsp:cNvSpPr/>
      </dsp:nvSpPr>
      <dsp:spPr>
        <a:xfrm>
          <a:off x="8303509" y="1375549"/>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8411121" y="1375549"/>
        <a:ext cx="263050" cy="359901"/>
      </dsp:txXfrm>
    </dsp:sp>
    <dsp:sp modelId="{6FEE3320-F765-411D-B4AD-9D1CFC5DEDDD}">
      <dsp:nvSpPr>
        <dsp:cNvPr id="0" name=""/>
        <dsp:cNvSpPr/>
      </dsp:nvSpPr>
      <dsp:spPr>
        <a:xfrm>
          <a:off x="8930611" y="220128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9038223" y="2201287"/>
        <a:ext cx="263050" cy="359901"/>
      </dsp:txXfrm>
    </dsp:sp>
    <dsp:sp modelId="{E32DC1E0-C267-4605-BE6F-5701FC898420}">
      <dsp:nvSpPr>
        <dsp:cNvPr id="0" name=""/>
        <dsp:cNvSpPr/>
      </dsp:nvSpPr>
      <dsp:spPr>
        <a:xfrm>
          <a:off x="9557713" y="3047464"/>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9665325" y="3047464"/>
        <a:ext cx="263050" cy="3599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21543-C6C2-428C-AEB8-8721D9CBE249}">
      <dsp:nvSpPr>
        <dsp:cNvPr id="0" name=""/>
        <dsp:cNvSpPr/>
      </dsp:nvSpPr>
      <dsp:spPr>
        <a:xfrm>
          <a:off x="0" y="5863669"/>
          <a:ext cx="117388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66E62B-C246-49E4-B6FB-2FE71CD9B3C6}">
      <dsp:nvSpPr>
        <dsp:cNvPr id="0" name=""/>
        <dsp:cNvSpPr/>
      </dsp:nvSpPr>
      <dsp:spPr>
        <a:xfrm>
          <a:off x="0" y="4191000"/>
          <a:ext cx="117388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6B77F1-1CCF-4079-8B8D-94C22807D5EF}">
      <dsp:nvSpPr>
        <dsp:cNvPr id="0" name=""/>
        <dsp:cNvSpPr/>
      </dsp:nvSpPr>
      <dsp:spPr>
        <a:xfrm>
          <a:off x="0" y="5410200"/>
          <a:ext cx="11738878" cy="0"/>
        </a:xfrm>
        <a:prstGeom prst="line">
          <a:avLst/>
        </a:prstGeom>
        <a:blipFill rotWithShape="0">
          <a:blip xmlns:r="http://schemas.openxmlformats.org/officeDocument/2006/relationships" r:embed="rId1"/>
          <a:stretch>
            <a:fillRect/>
          </a:stretch>
        </a:blip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CAB2E-276C-41B6-BB46-D2DCE81D12E5}">
      <dsp:nvSpPr>
        <dsp:cNvPr id="0" name=""/>
        <dsp:cNvSpPr/>
      </dsp:nvSpPr>
      <dsp:spPr>
        <a:xfrm>
          <a:off x="0" y="1828800"/>
          <a:ext cx="117388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55ADC-7C9E-4325-8627-BF17BB4005BE}">
      <dsp:nvSpPr>
        <dsp:cNvPr id="0" name=""/>
        <dsp:cNvSpPr/>
      </dsp:nvSpPr>
      <dsp:spPr>
        <a:xfrm>
          <a:off x="0" y="640639"/>
          <a:ext cx="117388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011D78-05B3-49FF-99A3-04BF6A82892B}">
      <dsp:nvSpPr>
        <dsp:cNvPr id="0" name=""/>
        <dsp:cNvSpPr/>
      </dsp:nvSpPr>
      <dsp:spPr>
        <a:xfrm>
          <a:off x="3052108" y="3730"/>
          <a:ext cx="8686769" cy="636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1600200">
            <a:lnSpc>
              <a:spcPct val="90000"/>
            </a:lnSpc>
            <a:spcBef>
              <a:spcPct val="0"/>
            </a:spcBef>
            <a:spcAft>
              <a:spcPct val="35000"/>
            </a:spcAft>
            <a:buNone/>
          </a:pPr>
          <a:endParaRPr lang="en-US" sz="3600" kern="1200" dirty="0"/>
        </a:p>
      </dsp:txBody>
      <dsp:txXfrm>
        <a:off x="3052108" y="3730"/>
        <a:ext cx="8686769" cy="636908"/>
      </dsp:txXfrm>
    </dsp:sp>
    <dsp:sp modelId="{0E995D5F-665A-48B9-AD97-FB255607FB47}">
      <dsp:nvSpPr>
        <dsp:cNvPr id="0" name=""/>
        <dsp:cNvSpPr/>
      </dsp:nvSpPr>
      <dsp:spPr>
        <a:xfrm>
          <a:off x="0" y="0"/>
          <a:ext cx="3052108" cy="636908"/>
        </a:xfrm>
        <a:prstGeom prst="round2SameRect">
          <a:avLst>
            <a:gd name="adj1" fmla="val 16670"/>
            <a:gd name="adj2" fmla="val 0"/>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Demeanor</a:t>
          </a:r>
        </a:p>
      </dsp:txBody>
      <dsp:txXfrm>
        <a:off x="31097" y="31097"/>
        <a:ext cx="2989914" cy="605811"/>
      </dsp:txXfrm>
    </dsp:sp>
    <dsp:sp modelId="{88EA86C1-C308-4939-B36C-E1DA6A40E81A}">
      <dsp:nvSpPr>
        <dsp:cNvPr id="0" name=""/>
        <dsp:cNvSpPr/>
      </dsp:nvSpPr>
      <dsp:spPr>
        <a:xfrm>
          <a:off x="0" y="640639"/>
          <a:ext cx="11738878" cy="1274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Did complainant/respondent/witness speak in a convincing manner?</a:t>
          </a:r>
        </a:p>
        <a:p>
          <a:pPr marL="171450" lvl="1" indent="-171450" algn="l" defTabSz="800100">
            <a:lnSpc>
              <a:spcPct val="90000"/>
            </a:lnSpc>
            <a:spcBef>
              <a:spcPct val="0"/>
            </a:spcBef>
            <a:spcAft>
              <a:spcPct val="15000"/>
            </a:spcAft>
            <a:buChar char="•"/>
          </a:pPr>
          <a:r>
            <a:rPr lang="en-US" sz="1800" kern="1200" dirty="0"/>
            <a:t>Was he/she uncertain, confused, self-contradictory or evasive? </a:t>
          </a:r>
        </a:p>
      </dsp:txBody>
      <dsp:txXfrm>
        <a:off x="0" y="640639"/>
        <a:ext cx="11738878" cy="1274007"/>
      </dsp:txXfrm>
    </dsp:sp>
    <dsp:sp modelId="{BF48F830-714D-4D5C-BC02-D54A3FD6BD3C}">
      <dsp:nvSpPr>
        <dsp:cNvPr id="0" name=""/>
        <dsp:cNvSpPr/>
      </dsp:nvSpPr>
      <dsp:spPr>
        <a:xfrm>
          <a:off x="2959420" y="1219200"/>
          <a:ext cx="8686769" cy="636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1600200">
            <a:lnSpc>
              <a:spcPct val="90000"/>
            </a:lnSpc>
            <a:spcBef>
              <a:spcPct val="0"/>
            </a:spcBef>
            <a:spcAft>
              <a:spcPct val="35000"/>
            </a:spcAft>
            <a:buNone/>
          </a:pPr>
          <a:endParaRPr lang="en-US" sz="3600" kern="1200" dirty="0"/>
        </a:p>
      </dsp:txBody>
      <dsp:txXfrm>
        <a:off x="2959420" y="1219200"/>
        <a:ext cx="8686769" cy="636908"/>
      </dsp:txXfrm>
    </dsp:sp>
    <dsp:sp modelId="{3DD30A02-A2E2-4D1C-8099-D89ED25147EC}">
      <dsp:nvSpPr>
        <dsp:cNvPr id="0" name=""/>
        <dsp:cNvSpPr/>
      </dsp:nvSpPr>
      <dsp:spPr>
        <a:xfrm>
          <a:off x="0" y="1219200"/>
          <a:ext cx="3052108" cy="636908"/>
        </a:xfrm>
        <a:prstGeom prst="round2SameRect">
          <a:avLst>
            <a:gd name="adj1" fmla="val 16670"/>
            <a:gd name="adj2" fmla="val 0"/>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Interest</a:t>
          </a:r>
        </a:p>
      </dsp:txBody>
      <dsp:txXfrm>
        <a:off x="31097" y="1250297"/>
        <a:ext cx="2989914" cy="605811"/>
      </dsp:txXfrm>
    </dsp:sp>
    <dsp:sp modelId="{59D1C463-5BC8-4E9B-8A00-BC0D17752EBF}">
      <dsp:nvSpPr>
        <dsp:cNvPr id="0" name=""/>
        <dsp:cNvSpPr/>
      </dsp:nvSpPr>
      <dsp:spPr>
        <a:xfrm>
          <a:off x="0" y="1921570"/>
          <a:ext cx="11738878" cy="1274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Does complainant/respondent/witness have motive to lie or exaggerate info? (other than mere status as party) Was there influence of others?</a:t>
          </a:r>
        </a:p>
      </dsp:txBody>
      <dsp:txXfrm>
        <a:off x="0" y="1921570"/>
        <a:ext cx="11738878" cy="1274007"/>
      </dsp:txXfrm>
    </dsp:sp>
    <dsp:sp modelId="{69AEC088-668C-4450-8919-6E08D0F0B251}">
      <dsp:nvSpPr>
        <dsp:cNvPr id="0" name=""/>
        <dsp:cNvSpPr/>
      </dsp:nvSpPr>
      <dsp:spPr>
        <a:xfrm>
          <a:off x="3052108" y="3889253"/>
          <a:ext cx="8686769" cy="636908"/>
        </a:xfrm>
        <a:prstGeom prst="rect">
          <a:avLst/>
        </a:prstGeom>
        <a:noFill/>
        <a:ln>
          <a:noFill/>
        </a:ln>
        <a:effectLst/>
      </dsp:spPr>
      <dsp:style>
        <a:lnRef idx="0">
          <a:scrgbClr r="0" g="0" b="0"/>
        </a:lnRef>
        <a:fillRef idx="0">
          <a:scrgbClr r="0" g="0" b="0"/>
        </a:fillRef>
        <a:effectRef idx="0">
          <a:scrgbClr r="0" g="0" b="0"/>
        </a:effectRef>
        <a:fontRef idx="minor"/>
      </dsp:style>
    </dsp:sp>
    <dsp:sp modelId="{D6003866-91C3-4697-BEB6-90D48784E76C}">
      <dsp:nvSpPr>
        <dsp:cNvPr id="0" name=""/>
        <dsp:cNvSpPr/>
      </dsp:nvSpPr>
      <dsp:spPr>
        <a:xfrm>
          <a:off x="0" y="2286002"/>
          <a:ext cx="3052108" cy="636908"/>
        </a:xfrm>
        <a:prstGeom prst="round2SameRect">
          <a:avLst>
            <a:gd name="adj1" fmla="val 16670"/>
            <a:gd name="adj2" fmla="val 0"/>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Detail</a:t>
          </a:r>
        </a:p>
      </dsp:txBody>
      <dsp:txXfrm>
        <a:off x="31097" y="2317099"/>
        <a:ext cx="2989914" cy="605811"/>
      </dsp:txXfrm>
    </dsp:sp>
    <dsp:sp modelId="{9CE762D9-202E-46B2-AF22-27AF3E9EA542}">
      <dsp:nvSpPr>
        <dsp:cNvPr id="0" name=""/>
        <dsp:cNvSpPr/>
      </dsp:nvSpPr>
      <dsp:spPr>
        <a:xfrm>
          <a:off x="3052108" y="4558007"/>
          <a:ext cx="8686769" cy="636908"/>
        </a:xfrm>
        <a:prstGeom prst="rect">
          <a:avLst/>
        </a:prstGeom>
        <a:noFill/>
        <a:ln>
          <a:noFill/>
        </a:ln>
        <a:effectLst/>
      </dsp:spPr>
      <dsp:style>
        <a:lnRef idx="0">
          <a:scrgbClr r="0" g="0" b="0"/>
        </a:lnRef>
        <a:fillRef idx="0">
          <a:scrgbClr r="0" g="0" b="0"/>
        </a:fillRef>
        <a:effectRef idx="0">
          <a:scrgbClr r="0" g="0" b="0"/>
        </a:effectRef>
        <a:fontRef idx="minor"/>
      </dsp:style>
    </dsp:sp>
    <dsp:sp modelId="{19F72E59-61F4-4228-8D72-D33516F871CB}">
      <dsp:nvSpPr>
        <dsp:cNvPr id="0" name=""/>
        <dsp:cNvSpPr/>
      </dsp:nvSpPr>
      <dsp:spPr>
        <a:xfrm>
          <a:off x="0" y="3541928"/>
          <a:ext cx="3052108" cy="636908"/>
        </a:xfrm>
        <a:prstGeom prst="round2SameRect">
          <a:avLst>
            <a:gd name="adj1" fmla="val 16670"/>
            <a:gd name="adj2" fmla="val 0"/>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Corroboration</a:t>
          </a:r>
        </a:p>
      </dsp:txBody>
      <dsp:txXfrm>
        <a:off x="31097" y="3573025"/>
        <a:ext cx="2989914" cy="605811"/>
      </dsp:txXfrm>
    </dsp:sp>
    <dsp:sp modelId="{95A655D6-64B2-4DBE-BB48-879CD45B7D12}">
      <dsp:nvSpPr>
        <dsp:cNvPr id="0" name=""/>
        <dsp:cNvSpPr/>
      </dsp:nvSpPr>
      <dsp:spPr>
        <a:xfrm>
          <a:off x="3052108" y="5226760"/>
          <a:ext cx="8686769" cy="636908"/>
        </a:xfrm>
        <a:prstGeom prst="rect">
          <a:avLst/>
        </a:prstGeom>
        <a:noFill/>
        <a:ln>
          <a:noFill/>
        </a:ln>
        <a:effectLst/>
      </dsp:spPr>
      <dsp:style>
        <a:lnRef idx="0">
          <a:scrgbClr r="0" g="0" b="0"/>
        </a:lnRef>
        <a:fillRef idx="0">
          <a:scrgbClr r="0" g="0" b="0"/>
        </a:fillRef>
        <a:effectRef idx="0">
          <a:scrgbClr r="0" g="0" b="0"/>
        </a:effectRef>
        <a:fontRef idx="minor"/>
      </dsp:style>
    </dsp:sp>
    <dsp:sp modelId="{70A4C7DE-33F4-446F-B400-C8EA5986A14B}">
      <dsp:nvSpPr>
        <dsp:cNvPr id="0" name=""/>
        <dsp:cNvSpPr/>
      </dsp:nvSpPr>
      <dsp:spPr>
        <a:xfrm>
          <a:off x="0" y="4795879"/>
          <a:ext cx="3052108" cy="636908"/>
        </a:xfrm>
        <a:prstGeom prst="round2SameRect">
          <a:avLst>
            <a:gd name="adj1" fmla="val 16670"/>
            <a:gd name="adj2" fmla="val 0"/>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Common Sense</a:t>
          </a:r>
        </a:p>
      </dsp:txBody>
      <dsp:txXfrm>
        <a:off x="31097" y="4826976"/>
        <a:ext cx="2989914" cy="6058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33812-34D6-4226-A6D4-51F7D7EAA1C7}">
      <dsp:nvSpPr>
        <dsp:cNvPr id="0" name=""/>
        <dsp:cNvSpPr/>
      </dsp:nvSpPr>
      <dsp:spPr>
        <a:xfrm>
          <a:off x="335" y="0"/>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13127E"/>
              </a:solidFill>
            </a:rPr>
            <a:t>The allegations</a:t>
          </a:r>
          <a:r>
            <a:rPr lang="ru-RU" sz="2400" kern="1200" dirty="0">
              <a:solidFill>
                <a:srgbClr val="7170B9"/>
              </a:solidFill>
            </a:rPr>
            <a:t>.</a:t>
          </a:r>
          <a:r>
            <a:rPr lang="ru-RU" sz="3200" kern="1200" dirty="0">
              <a:solidFill>
                <a:srgbClr val="7170B9"/>
              </a:solidFill>
            </a:rPr>
            <a:t> </a:t>
          </a:r>
          <a:r>
            <a:rPr lang="en-US" sz="1600" kern="1200" dirty="0">
              <a:solidFill>
                <a:schemeClr val="tx1"/>
              </a:solidFill>
            </a:rPr>
            <a:t>Should be outlined in the Investigation Report</a:t>
          </a:r>
          <a:endParaRPr lang="en-US" sz="2000" kern="1200" dirty="0">
            <a:solidFill>
              <a:schemeClr val="tx1"/>
            </a:solidFill>
          </a:endParaRPr>
        </a:p>
      </dsp:txBody>
      <dsp:txXfrm>
        <a:off x="21886" y="21551"/>
        <a:ext cx="7517634" cy="692704"/>
      </dsp:txXfrm>
    </dsp:sp>
    <dsp:sp modelId="{7C86B145-1C2E-46BD-BE62-C42C80C5A654}">
      <dsp:nvSpPr>
        <dsp:cNvPr id="0" name=""/>
        <dsp:cNvSpPr/>
      </dsp:nvSpPr>
      <dsp:spPr>
        <a:xfrm>
          <a:off x="627102" y="838001"/>
          <a:ext cx="8397716" cy="735806"/>
        </a:xfrm>
        <a:prstGeom prst="rect">
          <a:avLst/>
        </a:prstGeom>
        <a:solidFill>
          <a:schemeClr val="accent1">
            <a:lumMod val="20000"/>
            <a:lumOff val="8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rgbClr val="13127E"/>
              </a:solidFill>
            </a:rPr>
            <a:t>Procedural steps</a:t>
          </a:r>
          <a:r>
            <a:rPr lang="en-US" sz="2400" b="1" kern="1200" dirty="0">
              <a:solidFill>
                <a:srgbClr val="13127E"/>
              </a:solidFill>
            </a:rPr>
            <a:t>. </a:t>
          </a:r>
          <a:r>
            <a:rPr lang="en-US" sz="1600" b="0" kern="1200" dirty="0">
              <a:solidFill>
                <a:schemeClr val="tx1"/>
              </a:solidFill>
            </a:rPr>
            <a:t>Steps up to the hearing will be in Investigation Report</a:t>
          </a:r>
        </a:p>
      </dsp:txBody>
      <dsp:txXfrm>
        <a:off x="648653" y="859552"/>
        <a:ext cx="7249237" cy="692704"/>
      </dsp:txXfrm>
    </dsp:sp>
    <dsp:sp modelId="{862B5B41-53F5-454A-B8E6-70B721DC8B9A}">
      <dsp:nvSpPr>
        <dsp:cNvPr id="0" name=""/>
        <dsp:cNvSpPr/>
      </dsp:nvSpPr>
      <dsp:spPr>
        <a:xfrm>
          <a:off x="1254204" y="1676003"/>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rPr>
            <a:t>Findings of fact. </a:t>
          </a:r>
          <a:r>
            <a:rPr lang="en-US" sz="1600" kern="1200" dirty="0">
              <a:solidFill>
                <a:schemeClr val="tx1">
                  <a:alpha val="70000"/>
                </a:schemeClr>
              </a:solidFill>
            </a:rPr>
            <a:t>What facts did you determine to have occurred?</a:t>
          </a:r>
        </a:p>
      </dsp:txBody>
      <dsp:txXfrm>
        <a:off x="1275755" y="1697554"/>
        <a:ext cx="7249237" cy="692704"/>
      </dsp:txXfrm>
    </dsp:sp>
    <dsp:sp modelId="{D134E212-FDD1-424A-968F-869017AD5171}">
      <dsp:nvSpPr>
        <dsp:cNvPr id="0" name=""/>
        <dsp:cNvSpPr/>
      </dsp:nvSpPr>
      <dsp:spPr>
        <a:xfrm>
          <a:off x="1881306" y="2514004"/>
          <a:ext cx="8397716" cy="735806"/>
        </a:xfrm>
        <a:prstGeom prst="rect">
          <a:avLst/>
        </a:prstGeom>
        <a:solidFill>
          <a:schemeClr val="accent1">
            <a:lumMod val="75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Application of Policy to facts. </a:t>
          </a:r>
          <a:r>
            <a:rPr lang="en-US" sz="1600" b="0" i="0" kern="1200" dirty="0">
              <a:solidFill>
                <a:schemeClr val="bg1"/>
              </a:solidFill>
            </a:rPr>
            <a:t>Applying facts to the specific policy language</a:t>
          </a:r>
          <a:endParaRPr lang="en-US" sz="1600" kern="1200" dirty="0">
            <a:solidFill>
              <a:schemeClr val="bg1"/>
            </a:solidFill>
          </a:endParaRPr>
        </a:p>
      </dsp:txBody>
      <dsp:txXfrm>
        <a:off x="1902857" y="2535555"/>
        <a:ext cx="7249237" cy="692704"/>
      </dsp:txXfrm>
    </dsp:sp>
    <dsp:sp modelId="{9CB462FF-72B3-4BFA-B916-65C5CB432162}">
      <dsp:nvSpPr>
        <dsp:cNvPr id="0" name=""/>
        <dsp:cNvSpPr/>
      </dsp:nvSpPr>
      <dsp:spPr>
        <a:xfrm>
          <a:off x="2508408" y="3352006"/>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rPr>
            <a:t>Result, sanction, remedies. </a:t>
          </a:r>
          <a:r>
            <a:rPr lang="en-US" sz="1600" kern="1200" dirty="0">
              <a:solidFill>
                <a:schemeClr val="tx1">
                  <a:alpha val="70000"/>
                </a:schemeClr>
              </a:solidFill>
            </a:rPr>
            <a:t>Final determination on policy, sanction, and rationale for sanction</a:t>
          </a:r>
          <a:endParaRPr lang="en-US" sz="1600" kern="1200" dirty="0">
            <a:solidFill>
              <a:schemeClr val="accent1">
                <a:lumMod val="60000"/>
                <a:lumOff val="40000"/>
                <a:alpha val="70000"/>
              </a:schemeClr>
            </a:solidFill>
          </a:endParaRPr>
        </a:p>
      </dsp:txBody>
      <dsp:txXfrm>
        <a:off x="2529959" y="3373557"/>
        <a:ext cx="7249237" cy="692704"/>
      </dsp:txXfrm>
    </dsp:sp>
    <dsp:sp modelId="{0CB2EC4F-D832-4AE2-86CC-14F684CFA4E5}">
      <dsp:nvSpPr>
        <dsp:cNvPr id="0" name=""/>
        <dsp:cNvSpPr/>
      </dsp:nvSpPr>
      <dsp:spPr>
        <a:xfrm>
          <a:off x="7676407" y="53754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7784019" y="537547"/>
        <a:ext cx="263050" cy="359901"/>
      </dsp:txXfrm>
    </dsp:sp>
    <dsp:sp modelId="{03DA9257-7161-48BA-BB8E-B2323EF3B158}">
      <dsp:nvSpPr>
        <dsp:cNvPr id="0" name=""/>
        <dsp:cNvSpPr/>
      </dsp:nvSpPr>
      <dsp:spPr>
        <a:xfrm>
          <a:off x="8303509" y="1375549"/>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8411121" y="1375549"/>
        <a:ext cx="263050" cy="359901"/>
      </dsp:txXfrm>
    </dsp:sp>
    <dsp:sp modelId="{6FEE3320-F765-411D-B4AD-9D1CFC5DEDDD}">
      <dsp:nvSpPr>
        <dsp:cNvPr id="0" name=""/>
        <dsp:cNvSpPr/>
      </dsp:nvSpPr>
      <dsp:spPr>
        <a:xfrm>
          <a:off x="8930611" y="220128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9038223" y="2201287"/>
        <a:ext cx="263050" cy="359901"/>
      </dsp:txXfrm>
    </dsp:sp>
    <dsp:sp modelId="{E32DC1E0-C267-4605-BE6F-5701FC898420}">
      <dsp:nvSpPr>
        <dsp:cNvPr id="0" name=""/>
        <dsp:cNvSpPr/>
      </dsp:nvSpPr>
      <dsp:spPr>
        <a:xfrm>
          <a:off x="9557713" y="3047464"/>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9665325" y="3047464"/>
        <a:ext cx="263050" cy="3599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33812-34D6-4226-A6D4-51F7D7EAA1C7}">
      <dsp:nvSpPr>
        <dsp:cNvPr id="0" name=""/>
        <dsp:cNvSpPr/>
      </dsp:nvSpPr>
      <dsp:spPr>
        <a:xfrm>
          <a:off x="335" y="0"/>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13127E"/>
              </a:solidFill>
            </a:rPr>
            <a:t>The allegations</a:t>
          </a:r>
          <a:r>
            <a:rPr lang="ru-RU" sz="2400" kern="1200" dirty="0">
              <a:solidFill>
                <a:srgbClr val="7170B9"/>
              </a:solidFill>
            </a:rPr>
            <a:t>.</a:t>
          </a:r>
          <a:r>
            <a:rPr lang="ru-RU" sz="3200" kern="1200" dirty="0">
              <a:solidFill>
                <a:srgbClr val="7170B9"/>
              </a:solidFill>
            </a:rPr>
            <a:t> </a:t>
          </a:r>
          <a:r>
            <a:rPr lang="en-US" sz="1600" kern="1200" dirty="0">
              <a:solidFill>
                <a:schemeClr val="tx1"/>
              </a:solidFill>
            </a:rPr>
            <a:t>Should be outlined in the Investigation Report</a:t>
          </a:r>
          <a:endParaRPr lang="en-US" sz="2000" kern="1200" dirty="0">
            <a:solidFill>
              <a:schemeClr val="tx1"/>
            </a:solidFill>
          </a:endParaRPr>
        </a:p>
      </dsp:txBody>
      <dsp:txXfrm>
        <a:off x="21886" y="21551"/>
        <a:ext cx="7517634" cy="692704"/>
      </dsp:txXfrm>
    </dsp:sp>
    <dsp:sp modelId="{7C86B145-1C2E-46BD-BE62-C42C80C5A654}">
      <dsp:nvSpPr>
        <dsp:cNvPr id="0" name=""/>
        <dsp:cNvSpPr/>
      </dsp:nvSpPr>
      <dsp:spPr>
        <a:xfrm>
          <a:off x="627102" y="838001"/>
          <a:ext cx="8397716" cy="735806"/>
        </a:xfrm>
        <a:prstGeom prst="rect">
          <a:avLst/>
        </a:prstGeom>
        <a:solidFill>
          <a:schemeClr val="accent1">
            <a:lumMod val="20000"/>
            <a:lumOff val="8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rgbClr val="13127E"/>
              </a:solidFill>
            </a:rPr>
            <a:t>Procedural steps</a:t>
          </a:r>
          <a:r>
            <a:rPr lang="en-US" sz="2400" b="1" kern="1200" dirty="0">
              <a:solidFill>
                <a:srgbClr val="13127E"/>
              </a:solidFill>
            </a:rPr>
            <a:t>. </a:t>
          </a:r>
          <a:r>
            <a:rPr lang="en-US" sz="1600" b="0" kern="1200" dirty="0">
              <a:solidFill>
                <a:schemeClr val="tx1"/>
              </a:solidFill>
            </a:rPr>
            <a:t>Steps up to the hearing will be in Investigation Report</a:t>
          </a:r>
        </a:p>
      </dsp:txBody>
      <dsp:txXfrm>
        <a:off x="648653" y="859552"/>
        <a:ext cx="7249237" cy="692704"/>
      </dsp:txXfrm>
    </dsp:sp>
    <dsp:sp modelId="{862B5B41-53F5-454A-B8E6-70B721DC8B9A}">
      <dsp:nvSpPr>
        <dsp:cNvPr id="0" name=""/>
        <dsp:cNvSpPr/>
      </dsp:nvSpPr>
      <dsp:spPr>
        <a:xfrm>
          <a:off x="1254204" y="1676003"/>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rPr>
            <a:t>Findings of fact. </a:t>
          </a:r>
          <a:r>
            <a:rPr lang="en-US" sz="1600" kern="1200" dirty="0">
              <a:solidFill>
                <a:schemeClr val="tx1">
                  <a:alpha val="70000"/>
                </a:schemeClr>
              </a:solidFill>
            </a:rPr>
            <a:t>What facts did you determine to have occurred?</a:t>
          </a:r>
        </a:p>
      </dsp:txBody>
      <dsp:txXfrm>
        <a:off x="1275755" y="1697554"/>
        <a:ext cx="7249237" cy="692704"/>
      </dsp:txXfrm>
    </dsp:sp>
    <dsp:sp modelId="{D134E212-FDD1-424A-968F-869017AD5171}">
      <dsp:nvSpPr>
        <dsp:cNvPr id="0" name=""/>
        <dsp:cNvSpPr/>
      </dsp:nvSpPr>
      <dsp:spPr>
        <a:xfrm>
          <a:off x="1881306" y="2514004"/>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rPr>
            <a:t>Application of Policy to facts. </a:t>
          </a:r>
          <a:r>
            <a:rPr lang="en-US" sz="1600" b="0" i="0" kern="1200" dirty="0">
              <a:solidFill>
                <a:schemeClr val="tx1">
                  <a:alpha val="70000"/>
                </a:schemeClr>
              </a:solidFill>
            </a:rPr>
            <a:t>Applying facts to the specific policy language</a:t>
          </a:r>
          <a:endParaRPr lang="en-US" sz="1600" kern="1200" dirty="0">
            <a:solidFill>
              <a:schemeClr val="tx1">
                <a:alpha val="70000"/>
              </a:schemeClr>
            </a:solidFill>
          </a:endParaRPr>
        </a:p>
      </dsp:txBody>
      <dsp:txXfrm>
        <a:off x="1902857" y="2535555"/>
        <a:ext cx="7249237" cy="692704"/>
      </dsp:txXfrm>
    </dsp:sp>
    <dsp:sp modelId="{9CB462FF-72B3-4BFA-B916-65C5CB432162}">
      <dsp:nvSpPr>
        <dsp:cNvPr id="0" name=""/>
        <dsp:cNvSpPr/>
      </dsp:nvSpPr>
      <dsp:spPr>
        <a:xfrm>
          <a:off x="2508408" y="3352006"/>
          <a:ext cx="8397716" cy="735806"/>
        </a:xfrm>
        <a:prstGeom prst="rect">
          <a:avLst/>
        </a:prstGeom>
        <a:solidFill>
          <a:schemeClr val="accent1">
            <a:lumMod val="75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lumMod val="95000"/>
                </a:schemeClr>
              </a:solidFill>
            </a:rPr>
            <a:t>Result, sanction, remedies. </a:t>
          </a:r>
          <a:r>
            <a:rPr lang="en-US" sz="1600" kern="1200" dirty="0">
              <a:solidFill>
                <a:schemeClr val="bg1">
                  <a:lumMod val="95000"/>
                </a:schemeClr>
              </a:solidFill>
            </a:rPr>
            <a:t>Final determination on policy, sanction, and rationale for sanction</a:t>
          </a:r>
        </a:p>
      </dsp:txBody>
      <dsp:txXfrm>
        <a:off x="2529959" y="3373557"/>
        <a:ext cx="7249237" cy="692704"/>
      </dsp:txXfrm>
    </dsp:sp>
    <dsp:sp modelId="{0CB2EC4F-D832-4AE2-86CC-14F684CFA4E5}">
      <dsp:nvSpPr>
        <dsp:cNvPr id="0" name=""/>
        <dsp:cNvSpPr/>
      </dsp:nvSpPr>
      <dsp:spPr>
        <a:xfrm>
          <a:off x="7676407" y="53754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7784019" y="537547"/>
        <a:ext cx="263050" cy="359901"/>
      </dsp:txXfrm>
    </dsp:sp>
    <dsp:sp modelId="{03DA9257-7161-48BA-BB8E-B2323EF3B158}">
      <dsp:nvSpPr>
        <dsp:cNvPr id="0" name=""/>
        <dsp:cNvSpPr/>
      </dsp:nvSpPr>
      <dsp:spPr>
        <a:xfrm>
          <a:off x="8303509" y="1375549"/>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8411121" y="1375549"/>
        <a:ext cx="263050" cy="359901"/>
      </dsp:txXfrm>
    </dsp:sp>
    <dsp:sp modelId="{6FEE3320-F765-411D-B4AD-9D1CFC5DEDDD}">
      <dsp:nvSpPr>
        <dsp:cNvPr id="0" name=""/>
        <dsp:cNvSpPr/>
      </dsp:nvSpPr>
      <dsp:spPr>
        <a:xfrm>
          <a:off x="8930611" y="220128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9038223" y="2201287"/>
        <a:ext cx="263050" cy="359901"/>
      </dsp:txXfrm>
    </dsp:sp>
    <dsp:sp modelId="{E32DC1E0-C267-4605-BE6F-5701FC898420}">
      <dsp:nvSpPr>
        <dsp:cNvPr id="0" name=""/>
        <dsp:cNvSpPr/>
      </dsp:nvSpPr>
      <dsp:spPr>
        <a:xfrm>
          <a:off x="9557713" y="3047464"/>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9665325" y="3047464"/>
        <a:ext cx="263050" cy="3599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9/23/2024</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9/23/2024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a:t>
            </a:fld>
            <a:endParaRPr lang="en-US" dirty="0"/>
          </a:p>
        </p:txBody>
      </p:sp>
    </p:spTree>
    <p:extLst>
      <p:ext uri="{BB962C8B-B14F-4D97-AF65-F5344CB8AC3E}">
        <p14:creationId xmlns:p14="http://schemas.microsoft.com/office/powerpoint/2010/main" val="381278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22</a:t>
            </a:fld>
            <a:endParaRPr lang="en-US" dirty="0"/>
          </a:p>
        </p:txBody>
      </p:sp>
    </p:spTree>
    <p:extLst>
      <p:ext uri="{BB962C8B-B14F-4D97-AF65-F5344CB8AC3E}">
        <p14:creationId xmlns:p14="http://schemas.microsoft.com/office/powerpoint/2010/main" val="320720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2</a:t>
            </a:fld>
            <a:endParaRPr lang="en-US" dirty="0"/>
          </a:p>
        </p:txBody>
      </p:sp>
    </p:spTree>
    <p:extLst>
      <p:ext uri="{BB962C8B-B14F-4D97-AF65-F5344CB8AC3E}">
        <p14:creationId xmlns:p14="http://schemas.microsoft.com/office/powerpoint/2010/main" val="268608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4</a:t>
            </a:fld>
            <a:endParaRPr lang="en-US" dirty="0"/>
          </a:p>
        </p:txBody>
      </p:sp>
    </p:spTree>
    <p:extLst>
      <p:ext uri="{BB962C8B-B14F-4D97-AF65-F5344CB8AC3E}">
        <p14:creationId xmlns:p14="http://schemas.microsoft.com/office/powerpoint/2010/main" val="109948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6</a:t>
            </a:fld>
            <a:endParaRPr lang="en-US" dirty="0"/>
          </a:p>
        </p:txBody>
      </p:sp>
    </p:spTree>
    <p:extLst>
      <p:ext uri="{BB962C8B-B14F-4D97-AF65-F5344CB8AC3E}">
        <p14:creationId xmlns:p14="http://schemas.microsoft.com/office/powerpoint/2010/main" val="163634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8</a:t>
            </a:fld>
            <a:endParaRPr lang="en-US" dirty="0"/>
          </a:p>
        </p:txBody>
      </p:sp>
    </p:spTree>
    <p:extLst>
      <p:ext uri="{BB962C8B-B14F-4D97-AF65-F5344CB8AC3E}">
        <p14:creationId xmlns:p14="http://schemas.microsoft.com/office/powerpoint/2010/main" val="231524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4EF09-838F-4AAE-92BF-9772DDFEC0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18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14</a:t>
            </a:fld>
            <a:endParaRPr lang="en-US" dirty="0"/>
          </a:p>
        </p:txBody>
      </p:sp>
    </p:spTree>
    <p:extLst>
      <p:ext uri="{BB962C8B-B14F-4D97-AF65-F5344CB8AC3E}">
        <p14:creationId xmlns:p14="http://schemas.microsoft.com/office/powerpoint/2010/main" val="260141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17</a:t>
            </a:fld>
            <a:endParaRPr lang="en-US" dirty="0"/>
          </a:p>
        </p:txBody>
      </p:sp>
    </p:spTree>
    <p:extLst>
      <p:ext uri="{BB962C8B-B14F-4D97-AF65-F5344CB8AC3E}">
        <p14:creationId xmlns:p14="http://schemas.microsoft.com/office/powerpoint/2010/main" val="146717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21</a:t>
            </a:fld>
            <a:endParaRPr lang="en-US" dirty="0"/>
          </a:p>
        </p:txBody>
      </p:sp>
    </p:spTree>
    <p:extLst>
      <p:ext uri="{BB962C8B-B14F-4D97-AF65-F5344CB8AC3E}">
        <p14:creationId xmlns:p14="http://schemas.microsoft.com/office/powerpoint/2010/main" val="340518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accent1">
                    <a:lumMod val="40000"/>
                    <a:lumOff val="60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D96A7EE9-F079-4AED-9858-DCD74447B2DE}" type="datetime1">
              <a:rPr lang="en-US" smtClean="0"/>
              <a:t>9/23/2024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dirty="0"/>
              <a:t>TEACH A COURSE</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150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92C4CF0-BD34-45B4-94FF-59AD3A70A72E}"/>
              </a:ext>
            </a:extLst>
          </p:cNvPr>
          <p:cNvSpPr>
            <a:spLocks noGrp="1"/>
          </p:cNvSpPr>
          <p:nvPr>
            <p:ph type="pic" sz="quarter" idx="13"/>
          </p:nvPr>
        </p:nvSpPr>
        <p:spPr>
          <a:xfrm>
            <a:off x="0" y="0"/>
            <a:ext cx="12192000" cy="6400165"/>
          </a:xfrm>
          <a:noFill/>
        </p:spPr>
        <p:txBody>
          <a:bodyPr lIns="0" tIns="792000" anchor="ctr" anchorCtr="0"/>
          <a:lstStyle>
            <a:lvl1pPr algn="ctr">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16D90D66-BCB9-4229-A829-628874352AC0}"/>
              </a:ext>
            </a:extLst>
          </p:cNvPr>
          <p:cNvSpPr/>
          <p:nvPr/>
        </p:nvSpPr>
        <p:spPr>
          <a:xfrm>
            <a:off x="4804496" y="0"/>
            <a:ext cx="7387504" cy="6446520"/>
          </a:xfrm>
          <a:prstGeom prst="rect">
            <a:avLst/>
          </a:pr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7110AB5-E047-427B-9192-3F2FCCB479A8}"/>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488254"/>
            <a:ext cx="3517567" cy="1087974"/>
          </a:xfrm>
        </p:spPr>
        <p:txBody>
          <a:bodyPr anchor="b">
            <a:normAutofit/>
          </a:bodyPr>
          <a:lstStyle>
            <a:lvl1pPr>
              <a:lnSpc>
                <a:spcPct val="90000"/>
              </a:lnSpc>
              <a:defRPr sz="3600" b="0">
                <a:solidFill>
                  <a:schemeClr val="accent1">
                    <a:lumMod val="50000"/>
                  </a:schemeClr>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03625" y="2038720"/>
            <a:ext cx="3517567" cy="3311706"/>
          </a:xfrm>
        </p:spPr>
        <p:txBody>
          <a:bodyPr lIns="91440" rIns="91440">
            <a:normAutofit/>
          </a:bodyPr>
          <a:lstStyle>
            <a:lvl1pPr marL="216000" indent="-216000">
              <a:spcAft>
                <a:spcPts val="0"/>
              </a:spcAft>
              <a:buFont typeface="Wingdings" panose="05000000000000000000" pitchFamily="2" charset="2"/>
              <a:buChar char="§"/>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5">
            <a:extLst>
              <a:ext uri="{FF2B5EF4-FFF2-40B4-BE49-F238E27FC236}">
                <a16:creationId xmlns:a16="http://schemas.microsoft.com/office/drawing/2014/main" id="{00A2BA60-500D-4BD0-8C7F-2936FDDD1586}"/>
              </a:ext>
            </a:extLst>
          </p:cNvPr>
          <p:cNvSpPr>
            <a:spLocks noGrp="1"/>
          </p:cNvSpPr>
          <p:nvPr>
            <p:ph type="dt" sz="half" idx="10"/>
          </p:nvPr>
        </p:nvSpPr>
        <p:spPr>
          <a:xfrm>
            <a:off x="8218426" y="6446838"/>
            <a:ext cx="2584850" cy="365125"/>
          </a:xfrm>
        </p:spPr>
        <p:txBody>
          <a:bodyPr/>
          <a:lstStyle/>
          <a:p>
            <a:fld id="{397F0DEF-140C-43BE-9FE2-8C6F0F16B2BD}" type="datetime1">
              <a:rPr lang="en-US" smtClean="0"/>
              <a:t>9/23/2024</a:t>
            </a:fld>
            <a:endParaRPr lang="en-US" dirty="0"/>
          </a:p>
        </p:txBody>
      </p:sp>
      <p:sp>
        <p:nvSpPr>
          <p:cNvPr id="13" name="Footer Placeholder 6">
            <a:extLst>
              <a:ext uri="{FF2B5EF4-FFF2-40B4-BE49-F238E27FC236}">
                <a16:creationId xmlns:a16="http://schemas.microsoft.com/office/drawing/2014/main" id="{371A0A82-5458-43A1-AD4C-A4FF7CD09F10}"/>
              </a:ext>
            </a:extLst>
          </p:cNvPr>
          <p:cNvSpPr>
            <a:spLocks noGrp="1"/>
          </p:cNvSpPr>
          <p:nvPr>
            <p:ph type="ftr" sz="quarter" idx="11"/>
          </p:nvPr>
        </p:nvSpPr>
        <p:spPr>
          <a:xfrm>
            <a:off x="643051" y="6446838"/>
            <a:ext cx="6818262" cy="365125"/>
          </a:xfrm>
        </p:spPr>
        <p:txBody>
          <a:bodyPr/>
          <a:lstStyle/>
          <a:p>
            <a:r>
              <a:rPr lang="en-US" dirty="0"/>
              <a:t>TEACH A COURSE</a:t>
            </a:r>
          </a:p>
        </p:txBody>
      </p:sp>
      <p:sp>
        <p:nvSpPr>
          <p:cNvPr id="14" name="Slide Number Placeholder 7">
            <a:extLst>
              <a:ext uri="{FF2B5EF4-FFF2-40B4-BE49-F238E27FC236}">
                <a16:creationId xmlns:a16="http://schemas.microsoft.com/office/drawing/2014/main" id="{2ABD9582-0263-41AF-B003-2E748948571F}"/>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a:t>
            </a:fld>
            <a:endParaRPr lang="en-US" dirty="0"/>
          </a:p>
        </p:txBody>
      </p:sp>
      <p:sp>
        <p:nvSpPr>
          <p:cNvPr id="5" name="Picture Placeholder 4">
            <a:extLst>
              <a:ext uri="{FF2B5EF4-FFF2-40B4-BE49-F238E27FC236}">
                <a16:creationId xmlns:a16="http://schemas.microsoft.com/office/drawing/2014/main" id="{FF66DD5E-2E55-4BFB-8214-2B5C5051F287}"/>
              </a:ext>
            </a:extLst>
          </p:cNvPr>
          <p:cNvSpPr>
            <a:spLocks noGrp="1"/>
          </p:cNvSpPr>
          <p:nvPr>
            <p:ph type="pic" sz="quarter" idx="14"/>
          </p:nvPr>
        </p:nvSpPr>
        <p:spPr>
          <a:xfrm>
            <a:off x="5599113" y="1692275"/>
            <a:ext cx="6592887" cy="3190875"/>
          </a:xfrm>
          <a:solidFill>
            <a:schemeClr val="bg1">
              <a:lumMod val="85000"/>
              <a:alpha val="50000"/>
            </a:schemeClr>
          </a:solidFill>
        </p:spPr>
        <p:txBody>
          <a:bodyPr anchor="ctr" anchorCtr="0"/>
          <a:lstStyle>
            <a:lvl1pPr algn="ctr">
              <a:defRPr/>
            </a:lvl1pPr>
          </a:lstStyle>
          <a:p>
            <a:r>
              <a:rPr lang="en-US"/>
              <a:t>Click icon to add picture</a:t>
            </a:r>
            <a:endParaRPr lang="ru-RU" dirty="0"/>
          </a:p>
        </p:txBody>
      </p:sp>
      <p:cxnSp>
        <p:nvCxnSpPr>
          <p:cNvPr id="16" name="Straight Connector 15">
            <a:extLst>
              <a:ext uri="{FF2B5EF4-FFF2-40B4-BE49-F238E27FC236}">
                <a16:creationId xmlns:a16="http://schemas.microsoft.com/office/drawing/2014/main" id="{76A38BEF-96DA-4CBE-8464-985906D9F5F1}"/>
              </a:ext>
            </a:extLst>
          </p:cNvPr>
          <p:cNvCxnSpPr>
            <a:cxnSpLocks/>
          </p:cNvCxnSpPr>
          <p:nvPr userDrawn="1"/>
        </p:nvCxnSpPr>
        <p:spPr>
          <a:xfrm>
            <a:off x="723686" y="1767848"/>
            <a:ext cx="3291840" cy="0"/>
          </a:xfrm>
          <a:prstGeom prst="line">
            <a:avLst/>
          </a:prstGeom>
          <a:ln w="15875">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9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12193200" cy="6400800"/>
          </a:xfrm>
        </p:spPr>
        <p:txBody>
          <a:bodyPr anchor="ctr" anchorCtr="0"/>
          <a:lstStyle>
            <a:lvl1pPr algn="ctr">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3B957EED-32E8-4384-BFBB-06742F30AA87}"/>
              </a:ext>
            </a:extLst>
          </p:cNvPr>
          <p:cNvSpPr>
            <a:spLocks noGrp="1"/>
          </p:cNvSpPr>
          <p:nvPr>
            <p:ph type="body" sz="quarter" idx="14" hasCustomPrompt="1"/>
          </p:nvPr>
        </p:nvSpPr>
        <p:spPr>
          <a:xfrm>
            <a:off x="5356422" y="5034909"/>
            <a:ext cx="6835291" cy="817251"/>
          </a:xfrm>
          <a:solidFill>
            <a:srgbClr val="262626"/>
          </a:solidFill>
        </p:spPr>
        <p:txBody>
          <a:bodyPr lIns="396000" tIns="0" anchor="ctr" anchorCtr="0">
            <a:normAutofit/>
          </a:bodyPr>
          <a:lstStyle>
            <a:lvl1pPr>
              <a:defRPr sz="2400">
                <a:solidFill>
                  <a:schemeClr val="accent1">
                    <a:lumMod val="40000"/>
                    <a:lumOff val="60000"/>
                  </a:schemeClr>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Subtitle</a:t>
            </a:r>
            <a:endParaRPr lang="ru-RU" dirty="0"/>
          </a:p>
        </p:txBody>
      </p:sp>
      <p:sp>
        <p:nvSpPr>
          <p:cNvPr id="15" name="Title 14">
            <a:extLst>
              <a:ext uri="{FF2B5EF4-FFF2-40B4-BE49-F238E27FC236}">
                <a16:creationId xmlns:a16="http://schemas.microsoft.com/office/drawing/2014/main" id="{23EC876B-6AD7-452A-94C9-45B89DA7D7D0}"/>
              </a:ext>
            </a:extLst>
          </p:cNvPr>
          <p:cNvSpPr>
            <a:spLocks noGrp="1"/>
          </p:cNvSpPr>
          <p:nvPr>
            <p:ph type="title" hasCustomPrompt="1"/>
          </p:nvPr>
        </p:nvSpPr>
        <p:spPr>
          <a:xfrm>
            <a:off x="5356143" y="3975295"/>
            <a:ext cx="6835858" cy="1089350"/>
          </a:xfrm>
          <a:custGeom>
            <a:avLst/>
            <a:gdLst>
              <a:gd name="connsiteX0" fmla="*/ 0 w 6906198"/>
              <a:gd name="connsiteY0" fmla="*/ 0 h 1089350"/>
              <a:gd name="connsiteX1" fmla="*/ 6906198 w 6906198"/>
              <a:gd name="connsiteY1" fmla="*/ 0 h 1089350"/>
              <a:gd name="connsiteX2" fmla="*/ 6906198 w 6906198"/>
              <a:gd name="connsiteY2" fmla="*/ 1089350 h 1089350"/>
              <a:gd name="connsiteX3" fmla="*/ 3805731 w 6906198"/>
              <a:gd name="connsiteY3" fmla="*/ 1089350 h 1089350"/>
              <a:gd name="connsiteX4" fmla="*/ 218470 w 6906198"/>
              <a:gd name="connsiteY4" fmla="*/ 1089350 h 1089350"/>
              <a:gd name="connsiteX5" fmla="*/ 0 w 6906198"/>
              <a:gd name="connsiteY5" fmla="*/ 1089350 h 10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6198" h="1089350">
                <a:moveTo>
                  <a:pt x="0" y="0"/>
                </a:moveTo>
                <a:lnTo>
                  <a:pt x="6906198" y="0"/>
                </a:lnTo>
                <a:lnTo>
                  <a:pt x="6906198" y="1089350"/>
                </a:lnTo>
                <a:lnTo>
                  <a:pt x="3805731" y="1089350"/>
                </a:lnTo>
                <a:lnTo>
                  <a:pt x="218470" y="1089350"/>
                </a:lnTo>
                <a:lnTo>
                  <a:pt x="0" y="1089350"/>
                </a:lnTo>
                <a:close/>
              </a:path>
            </a:pathLst>
          </a:custGeom>
          <a:solidFill>
            <a:srgbClr val="262626"/>
          </a:solidFill>
        </p:spPr>
        <p:txBody>
          <a:bodyPr wrap="square" lIns="396000" tIns="252000" anchor="t" anchorCtr="0">
            <a:noAutofit/>
          </a:bodyPr>
          <a:lstStyle>
            <a:lvl1pPr>
              <a:lnSpc>
                <a:spcPct val="90000"/>
              </a:lnSpc>
              <a:defRPr sz="3600" b="0">
                <a:solidFill>
                  <a:schemeClr val="bg1"/>
                </a:solidFill>
              </a:defRPr>
            </a:lvl1pPr>
          </a:lstStyle>
          <a:p>
            <a:r>
              <a:rPr lang="en-US" dirty="0"/>
              <a:t>First Lesson Summary</a:t>
            </a:r>
          </a:p>
        </p:txBody>
      </p:sp>
      <p:sp>
        <p:nvSpPr>
          <p:cNvPr id="11" name="Rectangle 10">
            <a:extLst>
              <a:ext uri="{FF2B5EF4-FFF2-40B4-BE49-F238E27FC236}">
                <a16:creationId xmlns:a16="http://schemas.microsoft.com/office/drawing/2014/main" id="{D7110AB5-E047-427B-9192-3F2FCCB479A8}"/>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p:cNvSpPr>
            <a:spLocks noGrp="1"/>
          </p:cNvSpPr>
          <p:nvPr>
            <p:ph type="body" sz="half" idx="2"/>
          </p:nvPr>
        </p:nvSpPr>
        <p:spPr>
          <a:xfrm>
            <a:off x="678635" y="0"/>
            <a:ext cx="3998873" cy="5852160"/>
          </a:xfrm>
          <a:solidFill>
            <a:srgbClr val="262626"/>
          </a:solidFill>
        </p:spPr>
        <p:txBody>
          <a:bodyPr lIns="360000" tIns="46800" rIns="360000" anchor="ctr" anchorCtr="0">
            <a:normAutofit/>
          </a:bodyPr>
          <a:lstStyle>
            <a:lvl1pPr marL="0" indent="0">
              <a:buNone/>
              <a:defRPr lang="en-US" dirty="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5">
            <a:extLst>
              <a:ext uri="{FF2B5EF4-FFF2-40B4-BE49-F238E27FC236}">
                <a16:creationId xmlns:a16="http://schemas.microsoft.com/office/drawing/2014/main" id="{00A2BA60-500D-4BD0-8C7F-2936FDDD1586}"/>
              </a:ext>
            </a:extLst>
          </p:cNvPr>
          <p:cNvSpPr>
            <a:spLocks noGrp="1"/>
          </p:cNvSpPr>
          <p:nvPr>
            <p:ph type="dt" sz="half" idx="10"/>
          </p:nvPr>
        </p:nvSpPr>
        <p:spPr>
          <a:xfrm>
            <a:off x="8218426" y="6446838"/>
            <a:ext cx="2584850" cy="365125"/>
          </a:xfrm>
        </p:spPr>
        <p:txBody>
          <a:bodyPr/>
          <a:lstStyle/>
          <a:p>
            <a:fld id="{9071F196-4D99-4CA1-AF3D-D9270AA86530}" type="datetime1">
              <a:rPr lang="en-US" smtClean="0"/>
              <a:t>9/23/2024</a:t>
            </a:fld>
            <a:endParaRPr lang="en-US" dirty="0"/>
          </a:p>
        </p:txBody>
      </p:sp>
      <p:sp>
        <p:nvSpPr>
          <p:cNvPr id="13" name="Footer Placeholder 6">
            <a:extLst>
              <a:ext uri="{FF2B5EF4-FFF2-40B4-BE49-F238E27FC236}">
                <a16:creationId xmlns:a16="http://schemas.microsoft.com/office/drawing/2014/main" id="{371A0A82-5458-43A1-AD4C-A4FF7CD09F10}"/>
              </a:ext>
            </a:extLst>
          </p:cNvPr>
          <p:cNvSpPr>
            <a:spLocks noGrp="1"/>
          </p:cNvSpPr>
          <p:nvPr>
            <p:ph type="ftr" sz="quarter" idx="11"/>
          </p:nvPr>
        </p:nvSpPr>
        <p:spPr>
          <a:xfrm>
            <a:off x="643051" y="6446838"/>
            <a:ext cx="6818262" cy="365125"/>
          </a:xfrm>
        </p:spPr>
        <p:txBody>
          <a:bodyPr/>
          <a:lstStyle/>
          <a:p>
            <a:r>
              <a:rPr lang="en-US" dirty="0"/>
              <a:t>TEACH A COURSE</a:t>
            </a:r>
          </a:p>
        </p:txBody>
      </p:sp>
      <p:sp>
        <p:nvSpPr>
          <p:cNvPr id="14" name="Slide Number Placeholder 7">
            <a:extLst>
              <a:ext uri="{FF2B5EF4-FFF2-40B4-BE49-F238E27FC236}">
                <a16:creationId xmlns:a16="http://schemas.microsoft.com/office/drawing/2014/main" id="{2ABD9582-0263-41AF-B003-2E748948571F}"/>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41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chemeClr val="accent1">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CB475C95-6709-4448-8164-8B465DDBFDB6}" type="datetime1">
              <a:rPr lang="en-US" smtClean="0"/>
              <a:t>9/23/2024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231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209076-08E4-473A-8DC4-3120579EF685}" type="datetimeFigureOut">
              <a:rPr lang="en-US" smtClean="0">
                <a:solidFill>
                  <a:prstClr val="black">
                    <a:tint val="75000"/>
                  </a:prstClr>
                </a:solidFill>
              </a:rPr>
              <a:pPr/>
              <a:t>9/23/2024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26174D-BE5E-4327-ADC0-10982662EB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22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209076-08E4-473A-8DC4-3120579EF685}" type="datetimeFigureOut">
              <a:rPr lang="en-US" smtClean="0">
                <a:solidFill>
                  <a:prstClr val="black">
                    <a:tint val="75000"/>
                  </a:prstClr>
                </a:solidFill>
              </a:rPr>
              <a:pPr/>
              <a:t>9/23/2024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26174D-BE5E-4327-ADC0-10982662EB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877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209076-08E4-473A-8DC4-3120579EF685}" type="datetimeFigureOut">
              <a:rPr lang="en-US" smtClean="0">
                <a:solidFill>
                  <a:prstClr val="black">
                    <a:tint val="75000"/>
                  </a:prstClr>
                </a:solidFill>
              </a:rPr>
              <a:pPr/>
              <a:t>9/23/2024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26174D-BE5E-4327-ADC0-10982662EB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043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209076-08E4-473A-8DC4-3120579EF685}" type="datetimeFigureOut">
              <a:rPr lang="en-US" smtClean="0">
                <a:solidFill>
                  <a:prstClr val="black">
                    <a:tint val="75000"/>
                  </a:prstClr>
                </a:solidFill>
              </a:rPr>
              <a:pPr/>
              <a:t>9/23/2024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26174D-BE5E-4327-ADC0-10982662EB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56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209076-08E4-473A-8DC4-3120579EF685}" type="datetimeFigureOut">
              <a:rPr lang="en-US" smtClean="0">
                <a:solidFill>
                  <a:prstClr val="black">
                    <a:tint val="75000"/>
                  </a:prstClr>
                </a:solidFill>
              </a:rPr>
              <a:pPr/>
              <a:t>9/23/2024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26174D-BE5E-4327-ADC0-10982662EB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43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209076-08E4-473A-8DC4-3120579EF685}" type="datetimeFigureOut">
              <a:rPr lang="en-US" smtClean="0">
                <a:solidFill>
                  <a:prstClr val="black">
                    <a:tint val="75000"/>
                  </a:prstClr>
                </a:solidFill>
              </a:rPr>
              <a:pPr/>
              <a:t>9/23/2024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26174D-BE5E-4327-ADC0-10982662EB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581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09076-08E4-473A-8DC4-3120579EF685}" type="datetimeFigureOut">
              <a:rPr lang="en-US" smtClean="0">
                <a:solidFill>
                  <a:prstClr val="black">
                    <a:tint val="75000"/>
                  </a:prstClr>
                </a:solidFill>
              </a:rPr>
              <a:pPr/>
              <a:t>9/23/2024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26174D-BE5E-4327-ADC0-10982662EB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6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userDrawn="1"/>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60C3818-5B7F-4F38-B42C-7D48EDABA17E}" type="datetime1">
              <a:rPr lang="en-US" smtClean="0"/>
              <a:t>9/23/2024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TEACH A COURSE</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8313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209076-08E4-473A-8DC4-3120579EF685}" type="datetimeFigureOut">
              <a:rPr lang="en-US" smtClean="0">
                <a:solidFill>
                  <a:prstClr val="black">
                    <a:tint val="75000"/>
                  </a:prstClr>
                </a:solidFill>
              </a:rPr>
              <a:pPr/>
              <a:t>9/23/2024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26174D-BE5E-4327-ADC0-10982662EB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422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209076-08E4-473A-8DC4-3120579EF685}" type="datetimeFigureOut">
              <a:rPr lang="en-US" smtClean="0">
                <a:solidFill>
                  <a:prstClr val="black">
                    <a:tint val="75000"/>
                  </a:prstClr>
                </a:solidFill>
              </a:rPr>
              <a:pPr/>
              <a:t>9/23/2024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26174D-BE5E-4327-ADC0-10982662EB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385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209076-08E4-473A-8DC4-3120579EF685}" type="datetimeFigureOut">
              <a:rPr lang="en-US" smtClean="0">
                <a:solidFill>
                  <a:prstClr val="black">
                    <a:tint val="75000"/>
                  </a:prstClr>
                </a:solidFill>
              </a:rPr>
              <a:pPr/>
              <a:t>9/23/2024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26174D-BE5E-4327-ADC0-10982662EB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563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209076-08E4-473A-8DC4-3120579EF685}" type="datetimeFigureOut">
              <a:rPr lang="en-US" smtClean="0">
                <a:solidFill>
                  <a:prstClr val="black">
                    <a:tint val="75000"/>
                  </a:prstClr>
                </a:solidFill>
              </a:rPr>
              <a:pPr/>
              <a:t>9/23/2024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26174D-BE5E-4327-ADC0-10982662EB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06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ree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055A408-237F-4430-903D-49994B8E1677}" type="datetime1">
              <a:rPr lang="en-US" smtClean="0"/>
              <a:t>9/23/2024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TEACH A COURSE</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a:t>Click icon to add picture</a:t>
            </a:r>
            <a:endParaRPr lang="ru-RU" dirty="0"/>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720000" tIns="108000" anchor="ctr" anchorCtr="0">
            <a:normAutofit/>
          </a:bodyPr>
          <a:lstStyle>
            <a:lvl1pPr>
              <a:defRPr sz="3600"/>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4355" y="1812759"/>
            <a:ext cx="4954159"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2F227ADD-898B-46CB-92A8-AC4962D20811}"/>
              </a:ext>
            </a:extLst>
          </p:cNvPr>
          <p:cNvSpPr>
            <a:spLocks noGrp="1"/>
          </p:cNvSpPr>
          <p:nvPr>
            <p:ph sz="half" idx="2"/>
          </p:nvPr>
        </p:nvSpPr>
        <p:spPr>
          <a:xfrm>
            <a:off x="6499901" y="1812759"/>
            <a:ext cx="4954159"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78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icture with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74C8CE4-6594-4434-AA7B-C5DDAFBE02A0}" type="datetime1">
              <a:rPr lang="en-US" smtClean="0"/>
              <a:t>9/23/2024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TEACH A COURSE</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a:t>Click icon to add picture</a:t>
            </a:r>
            <a:endParaRPr lang="ru-RU" dirty="0"/>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684000" tIns="108000" anchor="ctr" anchorCtr="0">
            <a:normAutofit/>
          </a:bodyPr>
          <a:lstStyle>
            <a:lvl1pPr>
              <a:defRPr sz="3600"/>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7981" y="1812759"/>
            <a:ext cx="10905457" cy="40884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32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C21F8EC-6CCD-434E-925E-0A9FF574DA19}"/>
              </a:ext>
            </a:extLst>
          </p:cNvPr>
          <p:cNvSpPr>
            <a:spLocks noGrp="1"/>
          </p:cNvSpPr>
          <p:nvPr>
            <p:ph type="pic" sz="quarter" idx="13"/>
          </p:nvPr>
        </p:nvSpPr>
        <p:spPr>
          <a:xfrm>
            <a:off x="0" y="1907362"/>
            <a:ext cx="12192000" cy="4493433"/>
          </a:xfrm>
        </p:spPr>
        <p:txBody>
          <a:bodyPr anchor="ctr" anchorCtr="0"/>
          <a:lstStyle>
            <a:lvl1pPr algn="ctr">
              <a:defRPr/>
            </a:lvl1pPr>
          </a:lstStyle>
          <a:p>
            <a:r>
              <a:rPr lang="en-US"/>
              <a:t>Click icon to add picture</a:t>
            </a:r>
            <a:endParaRPr lang="en-US" dirty="0"/>
          </a:p>
        </p:txBody>
      </p:sp>
      <p:sp>
        <p:nvSpPr>
          <p:cNvPr id="8" name="Title 7"/>
          <p:cNvSpPr>
            <a:spLocks noGrp="1"/>
          </p:cNvSpPr>
          <p:nvPr>
            <p:ph type="title"/>
          </p:nvPr>
        </p:nvSpPr>
        <p:spPr>
          <a:xfrm>
            <a:off x="1097280" y="230332"/>
            <a:ext cx="10058400" cy="1450757"/>
          </a:xfrm>
        </p:spPr>
        <p:txBody>
          <a:bodyPr/>
          <a:lstStyle/>
          <a:p>
            <a:r>
              <a:rPr lang="en-US"/>
              <a:t>Click to edit Master title style</a:t>
            </a:r>
            <a:endParaRPr lang="en-US" dirty="0"/>
          </a:p>
        </p:txBody>
      </p:sp>
      <p:sp>
        <p:nvSpPr>
          <p:cNvPr id="4" name="Content Placeholder 3"/>
          <p:cNvSpPr>
            <a:spLocks noGrp="1"/>
          </p:cNvSpPr>
          <p:nvPr>
            <p:ph sz="half" idx="2"/>
          </p:nvPr>
        </p:nvSpPr>
        <p:spPr>
          <a:xfrm>
            <a:off x="1097280" y="2464540"/>
            <a:ext cx="10058400"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903176FD-E365-4307-A1BF-FBA56929E02D}" type="datetime1">
              <a:rPr lang="en-US" smtClean="0"/>
              <a:t>9/23/2024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TEACH A COURSE</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cxnSp>
        <p:nvCxnSpPr>
          <p:cNvPr id="5" name="Straight Connector 4">
            <a:extLst>
              <a:ext uri="{FF2B5EF4-FFF2-40B4-BE49-F238E27FC236}">
                <a16:creationId xmlns:a16="http://schemas.microsoft.com/office/drawing/2014/main" id="{18DEBF4F-95EE-485E-BCD1-56682C51B641}"/>
              </a:ext>
            </a:extLst>
          </p:cNvPr>
          <p:cNvCxnSpPr/>
          <p:nvPr userDrawn="1"/>
        </p:nvCxnSpPr>
        <p:spPr>
          <a:xfrm>
            <a:off x="0" y="1900553"/>
            <a:ext cx="12192000"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31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F1064CC3-3A25-40C5-8F52-C7B371775282}" type="datetime1">
              <a:rPr lang="en-US" smtClean="0"/>
              <a:t>9/23/2024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TEACH A COURSE</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6" name="Picture Placeholder 5">
            <a:extLst>
              <a:ext uri="{FF2B5EF4-FFF2-40B4-BE49-F238E27FC236}">
                <a16:creationId xmlns:a16="http://schemas.microsoft.com/office/drawing/2014/main" id="{C85C68E9-6B5E-46D9-AAB7-BE93B1378B84}"/>
              </a:ext>
            </a:extLst>
          </p:cNvPr>
          <p:cNvSpPr>
            <a:spLocks noGrp="1"/>
          </p:cNvSpPr>
          <p:nvPr>
            <p:ph type="pic" sz="quarter" idx="13"/>
          </p:nvPr>
        </p:nvSpPr>
        <p:spPr>
          <a:xfrm>
            <a:off x="0" y="1907362"/>
            <a:ext cx="12192000" cy="4493433"/>
          </a:xfrm>
        </p:spPr>
        <p:txBody>
          <a:bodyPr anchor="ctr" anchorCtr="0"/>
          <a:lstStyle>
            <a:lvl1pPr algn="ctr">
              <a:defRPr/>
            </a:lvl1pPr>
          </a:lstStyle>
          <a:p>
            <a:r>
              <a:rPr lang="en-US"/>
              <a:t>Click icon to add picture</a:t>
            </a:r>
            <a:endParaRPr lang="en-US" dirty="0"/>
          </a:p>
        </p:txBody>
      </p:sp>
      <p:sp>
        <p:nvSpPr>
          <p:cNvPr id="7" name="Title 7">
            <a:extLst>
              <a:ext uri="{FF2B5EF4-FFF2-40B4-BE49-F238E27FC236}">
                <a16:creationId xmlns:a16="http://schemas.microsoft.com/office/drawing/2014/main" id="{7DEE74D2-9B60-4DE8-9A31-91D3CBA8DC64}"/>
              </a:ext>
            </a:extLst>
          </p:cNvPr>
          <p:cNvSpPr>
            <a:spLocks noGrp="1"/>
          </p:cNvSpPr>
          <p:nvPr>
            <p:ph type="title"/>
          </p:nvPr>
        </p:nvSpPr>
        <p:spPr>
          <a:xfrm>
            <a:off x="1097280" y="230332"/>
            <a:ext cx="10058400" cy="1450757"/>
          </a:xfrm>
        </p:spPr>
        <p:txBody>
          <a:bodyPr/>
          <a:lstStyle/>
          <a:p>
            <a:r>
              <a:rPr lang="en-US"/>
              <a:t>Click to edit Master title style</a:t>
            </a:r>
            <a:endParaRPr lang="en-US" dirty="0"/>
          </a:p>
        </p:txBody>
      </p:sp>
      <p:sp>
        <p:nvSpPr>
          <p:cNvPr id="8" name="Content Placeholder 3">
            <a:extLst>
              <a:ext uri="{FF2B5EF4-FFF2-40B4-BE49-F238E27FC236}">
                <a16:creationId xmlns:a16="http://schemas.microsoft.com/office/drawing/2014/main" id="{390A09A4-2667-45F1-9F4E-37A50F1F58BA}"/>
              </a:ext>
            </a:extLst>
          </p:cNvPr>
          <p:cNvSpPr>
            <a:spLocks noGrp="1"/>
          </p:cNvSpPr>
          <p:nvPr>
            <p:ph sz="half" idx="2"/>
          </p:nvPr>
        </p:nvSpPr>
        <p:spPr>
          <a:xfrm>
            <a:off x="1080347" y="2346008"/>
            <a:ext cx="10058400" cy="3748194"/>
          </a:xfrm>
        </p:spPr>
        <p:txBody>
          <a:bodyPr numCol="2" spcCol="540000">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CA14E254-0C82-4865-9922-29444D17B571}"/>
              </a:ext>
            </a:extLst>
          </p:cNvPr>
          <p:cNvCxnSpPr/>
          <p:nvPr userDrawn="1"/>
        </p:nvCxnSpPr>
        <p:spPr>
          <a:xfrm>
            <a:off x="0" y="1900553"/>
            <a:ext cx="12192000"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06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C6553904-8E92-4E81-A5F1-2FE23324A701}" type="datetime1">
              <a:rPr lang="en-US" smtClean="0"/>
              <a:t>9/23/2024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TEACH A COURSE</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184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F6F61582-894B-4548-8F6A-77DD222024CA}" type="datetime1">
              <a:rPr lang="en-US" smtClean="0"/>
              <a:t>9/23/2024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TEACH A COURSE</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7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1821FD72-49BE-4A27-B81D-6695ECD46A0C}" type="datetime1">
              <a:rPr lang="en-US" smtClean="0"/>
              <a:t>9/23/2024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TEACH A COURSE</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294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BCE8B62D-7B77-49C5-A369-DA7962108BC9}" type="datetime1">
              <a:rPr lang="en-US" smtClean="0"/>
              <a:t>9/23/2024</a:t>
            </a:fld>
            <a:endParaRPr lang="en-US" dirty="0"/>
          </a:p>
        </p:txBody>
      </p:sp>
      <p:sp>
        <p:nvSpPr>
          <p:cNvPr id="5" name="Footer Placeholder 4"/>
          <p:cNvSpPr>
            <a:spLocks noGrp="1"/>
          </p:cNvSpPr>
          <p:nvPr>
            <p:ph type="ftr" sz="quarter" idx="3"/>
          </p:nvPr>
        </p:nvSpPr>
        <p:spPr>
          <a:xfrm>
            <a:off x="643051" y="6446838"/>
            <a:ext cx="6818262" cy="365125"/>
          </a:xfrm>
          <a:prstGeom prst="rect">
            <a:avLst/>
          </a:prstGeom>
        </p:spPr>
        <p:txBody>
          <a:bodyPr vert="horz" lIns="91440" tIns="45720" rIns="91440" bIns="45720" rtlCol="0" anchor="ctr"/>
          <a:lstStyle>
            <a:lvl1pPr algn="l">
              <a:defRPr sz="900" cap="all" baseline="0">
                <a:solidFill>
                  <a:schemeClr val="accent1">
                    <a:lumMod val="40000"/>
                    <a:lumOff val="60000"/>
                  </a:schemeClr>
                </a:solidFill>
              </a:defRPr>
            </a:lvl1pPr>
          </a:lstStyle>
          <a:p>
            <a:r>
              <a:rPr lang="en-US" dirty="0"/>
              <a:t>TEACH A COURSE</a:t>
            </a:r>
          </a:p>
        </p:txBody>
      </p:sp>
      <p:sp>
        <p:nvSpPr>
          <p:cNvPr id="6" name="Slide Number Placeholder 5"/>
          <p:cNvSpPr>
            <a:spLocks noGrp="1"/>
          </p:cNvSpPr>
          <p:nvPr>
            <p:ph type="sldNum" sz="quarter" idx="4"/>
          </p:nvPr>
        </p:nvSpPr>
        <p:spPr>
          <a:xfrm>
            <a:off x="10930596" y="6446838"/>
            <a:ext cx="617912"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pPr/>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14" r:id="rId1"/>
    <p:sldLayoutId id="2147483734" r:id="rId2"/>
    <p:sldLayoutId id="2147483740" r:id="rId3"/>
    <p:sldLayoutId id="2147483741" r:id="rId4"/>
    <p:sldLayoutId id="2147483735" r:id="rId5"/>
    <p:sldLayoutId id="2147483738" r:id="rId6"/>
    <p:sldLayoutId id="2147483730" r:id="rId7"/>
    <p:sldLayoutId id="2147483731" r:id="rId8"/>
    <p:sldLayoutId id="2147483732" r:id="rId9"/>
    <p:sldLayoutId id="2147483736" r:id="rId10"/>
    <p:sldLayoutId id="2147483737" r:id="rId11"/>
    <p:sldLayoutId id="2147483733" r:id="rId12"/>
  </p:sldLayoutIdLst>
  <p:hf hdr="0" dt="0"/>
  <p:txStyles>
    <p:titleStyle>
      <a:lvl1pPr algn="l" defTabSz="914400" rtl="0"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09076-08E4-473A-8DC4-3120579EF685}" type="datetimeFigureOut">
              <a:rPr lang="en-US" smtClean="0">
                <a:solidFill>
                  <a:prstClr val="black">
                    <a:tint val="75000"/>
                  </a:prstClr>
                </a:solidFill>
              </a:rPr>
              <a:pPr/>
              <a:t>9/23/2024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6174D-BE5E-4327-ADC0-10982662EB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87086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creativecommons.org/licenses/by-nc/3.0/" TargetMode="External"/><Relationship Id="rId4" Type="http://schemas.openxmlformats.org/officeDocument/2006/relationships/hyperlink" Target="https://www.pngall.com/investigation-png/download/4359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creativecommons.org/licenses/by-sa/3.0/" TargetMode="External"/><Relationship Id="rId4" Type="http://schemas.openxmlformats.org/officeDocument/2006/relationships/hyperlink" Target="https://www.mylittletrollpedia.com/wiki/index.php?title=Keemstar"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1D26BD-C777-4D54-BB49-2E97776B305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811369"/>
            <a:ext cx="12192000" cy="5726368"/>
          </a:xfrm>
          <a:prstGeom prst="rect">
            <a:avLst/>
          </a:prstGeom>
        </p:spPr>
      </p:pic>
      <p:sp>
        <p:nvSpPr>
          <p:cNvPr id="24" name="Rectangle 17">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B512D56-3115-4658-A559-1918ADBF37B8}"/>
              </a:ext>
            </a:extLst>
          </p:cNvPr>
          <p:cNvSpPr>
            <a:spLocks noGrp="1"/>
          </p:cNvSpPr>
          <p:nvPr>
            <p:ph type="ctrTitle"/>
          </p:nvPr>
        </p:nvSpPr>
        <p:spPr>
          <a:xfrm>
            <a:off x="828675" y="5120639"/>
            <a:ext cx="7137263" cy="1280161"/>
          </a:xfrm>
        </p:spPr>
        <p:txBody>
          <a:bodyPr anchor="ctr">
            <a:normAutofit/>
          </a:bodyPr>
          <a:lstStyle/>
          <a:p>
            <a:pPr algn="r"/>
            <a:r>
              <a:rPr lang="en-US" sz="4800" dirty="0">
                <a:solidFill>
                  <a:srgbClr val="FFFFFF"/>
                </a:solidFill>
              </a:rPr>
              <a:t>HSMB Training</a:t>
            </a:r>
          </a:p>
        </p:txBody>
      </p:sp>
      <p:sp>
        <p:nvSpPr>
          <p:cNvPr id="3" name="Subtitle 2">
            <a:extLst>
              <a:ext uri="{FF2B5EF4-FFF2-40B4-BE49-F238E27FC236}">
                <a16:creationId xmlns:a16="http://schemas.microsoft.com/office/drawing/2014/main" id="{9548BE92-E817-4C9A-B197-64FAE3ED7D63}"/>
              </a:ext>
            </a:extLst>
          </p:cNvPr>
          <p:cNvSpPr>
            <a:spLocks noGrp="1"/>
          </p:cNvSpPr>
          <p:nvPr>
            <p:ph type="subTitle" idx="1"/>
          </p:nvPr>
        </p:nvSpPr>
        <p:spPr>
          <a:xfrm>
            <a:off x="8289580" y="5166359"/>
            <a:ext cx="3073745" cy="1188721"/>
          </a:xfrm>
        </p:spPr>
        <p:txBody>
          <a:bodyPr anchor="ctr">
            <a:normAutofit/>
          </a:bodyPr>
          <a:lstStyle/>
          <a:p>
            <a:r>
              <a:rPr lang="en-US" sz="1500" dirty="0"/>
              <a:t>January 29, 2024</a:t>
            </a:r>
          </a:p>
        </p:txBody>
      </p:sp>
      <p:cxnSp>
        <p:nvCxnSpPr>
          <p:cNvPr id="25" name="Straight Connector 19">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6858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500F0D-729C-47CA-A40C-C1600DCFF772}"/>
              </a:ext>
            </a:extLst>
          </p:cNvPr>
          <p:cNvSpPr>
            <a:spLocks noGrp="1"/>
          </p:cNvSpPr>
          <p:nvPr>
            <p:ph type="title"/>
          </p:nvPr>
        </p:nvSpPr>
        <p:spPr/>
        <p:txBody>
          <a:bodyPr/>
          <a:lstStyle/>
          <a:p>
            <a:r>
              <a:rPr lang="en-US" dirty="0"/>
              <a:t>Findings of Fact Sample</a:t>
            </a:r>
          </a:p>
        </p:txBody>
      </p:sp>
      <p:sp>
        <p:nvSpPr>
          <p:cNvPr id="13" name="Text Placeholder 12">
            <a:extLst>
              <a:ext uri="{FF2B5EF4-FFF2-40B4-BE49-F238E27FC236}">
                <a16:creationId xmlns:a16="http://schemas.microsoft.com/office/drawing/2014/main" id="{CA7F071E-58FE-4244-A2EE-381A6630FFEA}"/>
              </a:ext>
            </a:extLst>
          </p:cNvPr>
          <p:cNvSpPr>
            <a:spLocks noGrp="1"/>
          </p:cNvSpPr>
          <p:nvPr>
            <p:ph type="body" idx="1"/>
          </p:nvPr>
        </p:nvSpPr>
        <p:spPr/>
        <p:txBody>
          <a:bodyPr/>
          <a:lstStyle/>
          <a:p>
            <a:r>
              <a:rPr lang="en-US" dirty="0"/>
              <a:t>Allegations</a:t>
            </a:r>
          </a:p>
        </p:txBody>
      </p:sp>
      <p:sp>
        <p:nvSpPr>
          <p:cNvPr id="11" name="Content Placeholder 10">
            <a:extLst>
              <a:ext uri="{FF2B5EF4-FFF2-40B4-BE49-F238E27FC236}">
                <a16:creationId xmlns:a16="http://schemas.microsoft.com/office/drawing/2014/main" id="{42884B2F-3672-451C-9C35-544E9ABD5737}"/>
              </a:ext>
            </a:extLst>
          </p:cNvPr>
          <p:cNvSpPr>
            <a:spLocks noGrp="1"/>
          </p:cNvSpPr>
          <p:nvPr>
            <p:ph sz="half" idx="2"/>
          </p:nvPr>
        </p:nvSpPr>
        <p:spPr>
          <a:xfrm>
            <a:off x="643051" y="2958274"/>
            <a:ext cx="5093965" cy="3222393"/>
          </a:xfrm>
        </p:spPr>
        <p:txBody>
          <a:bodyPr>
            <a:normAutofit/>
          </a:bodyPr>
          <a:lstStyle/>
          <a:p>
            <a:pPr marL="201168" lvl="1" indent="0">
              <a:buNone/>
            </a:pPr>
            <a:r>
              <a:rPr lang="en-US" sz="2200" dirty="0"/>
              <a:t>On November 11, 2023 the Respondent engaged in nonconsensual sexual contact by grabbing the Complainant’s buttocks and kissing the Complainant after the Complainant had told the Respondent to stop. </a:t>
            </a:r>
            <a:endParaRPr lang="en-US" dirty="0"/>
          </a:p>
        </p:txBody>
      </p:sp>
      <p:sp>
        <p:nvSpPr>
          <p:cNvPr id="14" name="Text Placeholder 13">
            <a:extLst>
              <a:ext uri="{FF2B5EF4-FFF2-40B4-BE49-F238E27FC236}">
                <a16:creationId xmlns:a16="http://schemas.microsoft.com/office/drawing/2014/main" id="{9B068FBA-7BC2-4C04-8E85-F59E08AEEE1D}"/>
              </a:ext>
            </a:extLst>
          </p:cNvPr>
          <p:cNvSpPr>
            <a:spLocks noGrp="1"/>
          </p:cNvSpPr>
          <p:nvPr>
            <p:ph type="body" sz="quarter" idx="3"/>
          </p:nvPr>
        </p:nvSpPr>
        <p:spPr/>
        <p:txBody>
          <a:bodyPr/>
          <a:lstStyle/>
          <a:p>
            <a:r>
              <a:rPr lang="en-US" dirty="0"/>
              <a:t>Finding of Fact</a:t>
            </a:r>
          </a:p>
        </p:txBody>
      </p:sp>
      <p:sp>
        <p:nvSpPr>
          <p:cNvPr id="12" name="Content Placeholder 11">
            <a:extLst>
              <a:ext uri="{FF2B5EF4-FFF2-40B4-BE49-F238E27FC236}">
                <a16:creationId xmlns:a16="http://schemas.microsoft.com/office/drawing/2014/main" id="{CC8D06BC-7F77-48E8-8C94-146A373054E6}"/>
              </a:ext>
            </a:extLst>
          </p:cNvPr>
          <p:cNvSpPr>
            <a:spLocks noGrp="1"/>
          </p:cNvSpPr>
          <p:nvPr>
            <p:ph sz="quarter" idx="4"/>
          </p:nvPr>
        </p:nvSpPr>
        <p:spPr>
          <a:xfrm>
            <a:off x="6515943" y="2958273"/>
            <a:ext cx="5405123" cy="3222393"/>
          </a:xfrm>
        </p:spPr>
        <p:txBody>
          <a:bodyPr>
            <a:normAutofit/>
          </a:bodyPr>
          <a:lstStyle/>
          <a:p>
            <a:r>
              <a:rPr lang="en-US" dirty="0"/>
              <a:t>Did the Respondent grab the Complainant’s buttocks?</a:t>
            </a:r>
          </a:p>
          <a:p>
            <a:r>
              <a:rPr lang="en-US" dirty="0"/>
              <a:t>Did the Respondent kiss the Complainant?</a:t>
            </a:r>
          </a:p>
          <a:p>
            <a:r>
              <a:rPr lang="en-US" dirty="0"/>
              <a:t>Did the Complainant tell the Respondent to stop?</a:t>
            </a:r>
          </a:p>
          <a:p>
            <a:r>
              <a:rPr lang="en-US" dirty="0"/>
              <a:t>If no, were there words and or actions indicating consent?</a:t>
            </a:r>
          </a:p>
        </p:txBody>
      </p:sp>
      <p:sp>
        <p:nvSpPr>
          <p:cNvPr id="3" name="Slide Number Placeholder 2">
            <a:extLst>
              <a:ext uri="{FF2B5EF4-FFF2-40B4-BE49-F238E27FC236}">
                <a16:creationId xmlns:a16="http://schemas.microsoft.com/office/drawing/2014/main" id="{55EACC0D-12B8-4420-9CB9-FE963BB69DF1}"/>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97003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a:t>Evaluating Credibility</a:t>
            </a:r>
          </a:p>
        </p:txBody>
      </p:sp>
      <p:graphicFrame>
        <p:nvGraphicFramePr>
          <p:cNvPr id="4" name="Content Placeholder 3" descr="Chart for evaluating credibility. Includes Demeanor, interest, detail, corroboration, and common sense. "/>
          <p:cNvGraphicFramePr>
            <a:graphicFrameLocks noGrp="1"/>
          </p:cNvGraphicFramePr>
          <p:nvPr>
            <p:ph idx="1"/>
            <p:extLst>
              <p:ext uri="{D42A27DB-BD31-4B8C-83A1-F6EECF244321}">
                <p14:modId xmlns:p14="http://schemas.microsoft.com/office/powerpoint/2010/main" val="3671125232"/>
              </p:ext>
            </p:extLst>
          </p:nvPr>
        </p:nvGraphicFramePr>
        <p:xfrm>
          <a:off x="453122" y="800101"/>
          <a:ext cx="11738878"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3122" y="3733801"/>
            <a:ext cx="10303778"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aramond"/>
                <a:ea typeface="+mn-ea"/>
                <a:cs typeface="+mn-cs"/>
              </a:rPr>
              <a:t>How well could complainant/respondent/witness remember and describe the things about which he/she spoke about? And does recalling that level of detail make sense given the circumstances?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Garamond"/>
              <a:ea typeface="+mn-ea"/>
              <a:cs typeface="+mn-cs"/>
            </a:endParaRPr>
          </a:p>
        </p:txBody>
      </p:sp>
      <p:sp>
        <p:nvSpPr>
          <p:cNvPr id="7" name="TextBox 6"/>
          <p:cNvSpPr txBox="1"/>
          <p:nvPr/>
        </p:nvSpPr>
        <p:spPr>
          <a:xfrm>
            <a:off x="453122" y="5029200"/>
            <a:ext cx="9605278"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aramond"/>
                <a:ea typeface="+mn-ea"/>
                <a:cs typeface="+mn-cs"/>
              </a:rPr>
              <a:t>Was the statement of the complainant/respondent/witness contradicted or supported by the other statements and evidence? Are there major inconsistencies?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Garamond"/>
              <a:ea typeface="+mn-ea"/>
              <a:cs typeface="+mn-cs"/>
            </a:endParaRPr>
          </a:p>
        </p:txBody>
      </p:sp>
      <p:sp>
        <p:nvSpPr>
          <p:cNvPr id="8" name="TextBox 7"/>
          <p:cNvSpPr txBox="1"/>
          <p:nvPr/>
        </p:nvSpPr>
        <p:spPr>
          <a:xfrm>
            <a:off x="619990" y="6324600"/>
            <a:ext cx="9605278"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aramond"/>
                <a:ea typeface="+mn-ea"/>
                <a:cs typeface="+mn-cs"/>
              </a:rPr>
              <a:t>Does it all add up? Is it plausible?</a:t>
            </a:r>
          </a:p>
        </p:txBody>
      </p:sp>
    </p:spTree>
    <p:extLst>
      <p:ext uri="{BB962C8B-B14F-4D97-AF65-F5344CB8AC3E}">
        <p14:creationId xmlns:p14="http://schemas.microsoft.com/office/powerpoint/2010/main" val="42364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DC687B-6EAD-417B-8927-B4735E2C1049}"/>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5" name="Title 4">
            <a:extLst>
              <a:ext uri="{FF2B5EF4-FFF2-40B4-BE49-F238E27FC236}">
                <a16:creationId xmlns:a16="http://schemas.microsoft.com/office/drawing/2014/main" id="{9CDE23F7-C1A7-4648-B7B6-60AEE3643706}"/>
              </a:ext>
            </a:extLst>
          </p:cNvPr>
          <p:cNvSpPr>
            <a:spLocks noGrp="1"/>
          </p:cNvSpPr>
          <p:nvPr>
            <p:ph type="title"/>
          </p:nvPr>
        </p:nvSpPr>
        <p:spPr/>
        <p:txBody>
          <a:bodyPr/>
          <a:lstStyle/>
          <a:p>
            <a:r>
              <a:rPr lang="en-US" dirty="0"/>
              <a:t>Example: Credibility</a:t>
            </a:r>
          </a:p>
        </p:txBody>
      </p:sp>
      <p:sp>
        <p:nvSpPr>
          <p:cNvPr id="6" name="Content Placeholder 5">
            <a:extLst>
              <a:ext uri="{FF2B5EF4-FFF2-40B4-BE49-F238E27FC236}">
                <a16:creationId xmlns:a16="http://schemas.microsoft.com/office/drawing/2014/main" id="{7188B114-3E71-4592-9C0F-EB5B2DD04B4F}"/>
              </a:ext>
            </a:extLst>
          </p:cNvPr>
          <p:cNvSpPr>
            <a:spLocks noGrp="1"/>
          </p:cNvSpPr>
          <p:nvPr>
            <p:ph sz="half" idx="1"/>
          </p:nvPr>
        </p:nvSpPr>
        <p:spPr>
          <a:xfrm>
            <a:off x="321733" y="1608667"/>
            <a:ext cx="11616267" cy="4605866"/>
          </a:xfrm>
        </p:spPr>
        <p:txBody>
          <a:bodyPr/>
          <a:lstStyle/>
          <a:p>
            <a:pPr lvl="0"/>
            <a:r>
              <a:rPr lang="en-US" sz="2400" dirty="0"/>
              <a:t>“Complainant’s account of the fight was not reliable”</a:t>
            </a:r>
          </a:p>
          <a:p>
            <a:r>
              <a:rPr lang="en-US" sz="2400" dirty="0"/>
              <a:t>vs.</a:t>
            </a:r>
          </a:p>
          <a:p>
            <a:pPr lvl="0"/>
            <a:r>
              <a:rPr lang="en-US" sz="2400" dirty="0"/>
              <a:t>“No witnesses corroborated the Complainant’s account of a fight in the beer pong room during the party. It is possible that the fight occurred and someone who was in the room didn’t notice. However, witnesses indicated that the room is not large, the back room was not crowded that night, and Complainant reported several shoves against the beer pong table that were strong enough to make it painful to sit and walk days later, repeated curses, and described it as “being brutally thrashed”; it is unlikely that someone would be in the same room and not notice some type of commotion.”</a:t>
            </a:r>
          </a:p>
          <a:p>
            <a:r>
              <a:rPr lang="en-US" dirty="0"/>
              <a:t> </a:t>
            </a:r>
          </a:p>
          <a:p>
            <a:endParaRPr lang="en-US" dirty="0"/>
          </a:p>
        </p:txBody>
      </p:sp>
    </p:spTree>
    <p:extLst>
      <p:ext uri="{BB962C8B-B14F-4D97-AF65-F5344CB8AC3E}">
        <p14:creationId xmlns:p14="http://schemas.microsoft.com/office/powerpoint/2010/main" val="252352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DC687B-6EAD-417B-8927-B4735E2C1049}"/>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5" name="Title 4">
            <a:extLst>
              <a:ext uri="{FF2B5EF4-FFF2-40B4-BE49-F238E27FC236}">
                <a16:creationId xmlns:a16="http://schemas.microsoft.com/office/drawing/2014/main" id="{9CDE23F7-C1A7-4648-B7B6-60AEE3643706}"/>
              </a:ext>
            </a:extLst>
          </p:cNvPr>
          <p:cNvSpPr>
            <a:spLocks noGrp="1"/>
          </p:cNvSpPr>
          <p:nvPr>
            <p:ph type="title"/>
          </p:nvPr>
        </p:nvSpPr>
        <p:spPr/>
        <p:txBody>
          <a:bodyPr/>
          <a:lstStyle/>
          <a:p>
            <a:r>
              <a:rPr lang="en-US" dirty="0"/>
              <a:t>Example: Credibility</a:t>
            </a:r>
          </a:p>
        </p:txBody>
      </p:sp>
      <p:sp>
        <p:nvSpPr>
          <p:cNvPr id="6" name="Content Placeholder 5">
            <a:extLst>
              <a:ext uri="{FF2B5EF4-FFF2-40B4-BE49-F238E27FC236}">
                <a16:creationId xmlns:a16="http://schemas.microsoft.com/office/drawing/2014/main" id="{7188B114-3E71-4592-9C0F-EB5B2DD04B4F}"/>
              </a:ext>
            </a:extLst>
          </p:cNvPr>
          <p:cNvSpPr>
            <a:spLocks noGrp="1"/>
          </p:cNvSpPr>
          <p:nvPr>
            <p:ph sz="half" idx="1"/>
          </p:nvPr>
        </p:nvSpPr>
        <p:spPr>
          <a:xfrm>
            <a:off x="321733" y="1608667"/>
            <a:ext cx="11616267" cy="4605866"/>
          </a:xfrm>
        </p:spPr>
        <p:txBody>
          <a:bodyPr>
            <a:normAutofit fontScale="92500" lnSpcReduction="10000"/>
          </a:bodyPr>
          <a:lstStyle/>
          <a:p>
            <a:pPr lvl="0"/>
            <a:r>
              <a:rPr lang="en-US" sz="2400" dirty="0"/>
              <a:t>“In contrast to the Respondent’s statement, the panel finds that the Respondent provided alcohol to the Complainant by a preponderance of the evidence.”</a:t>
            </a:r>
          </a:p>
          <a:p>
            <a:r>
              <a:rPr lang="en-US" sz="2400" dirty="0"/>
              <a:t>vs.</a:t>
            </a:r>
          </a:p>
          <a:p>
            <a:pPr lvl="0"/>
            <a:r>
              <a:rPr lang="en-US" sz="2400" dirty="0"/>
              <a:t>“The Respondent’s account that he did not provide alcohol to the Complainant is contradicted by both the Complainant and witness testimony. Two witnesses, Ashley and Sarah, both reported seeing Respondent provide a flask of alcohol to Complainant and when Complainant refused to drink it, he pressured her to continue to drink by telling her she needed to keep up with him. These two witnesses were not drinking that night due to having an athletic competition the next day and said that they noticed and remembered the situation because it made them uncomfortable. The witnesses did not know the Respondent or Complainant before that date and had no stake in the outcome of the investigation, or even any knowledge of what the investigator was investigating. The hearing panel finds these witnesses’ account credible.</a:t>
            </a:r>
          </a:p>
          <a:p>
            <a:r>
              <a:rPr lang="en-US" dirty="0"/>
              <a:t> </a:t>
            </a:r>
          </a:p>
          <a:p>
            <a:endParaRPr lang="en-US" dirty="0"/>
          </a:p>
        </p:txBody>
      </p:sp>
    </p:spTree>
    <p:extLst>
      <p:ext uri="{BB962C8B-B14F-4D97-AF65-F5344CB8AC3E}">
        <p14:creationId xmlns:p14="http://schemas.microsoft.com/office/powerpoint/2010/main" val="2120405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14</a:t>
            </a:fld>
            <a:endParaRPr lang="en-US" dirty="0"/>
          </a:p>
        </p:txBody>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lstStyle/>
          <a:p>
            <a:r>
              <a:rPr lang="en-US" dirty="0"/>
              <a:t>Decision must have key elements</a:t>
            </a:r>
          </a:p>
        </p:txBody>
      </p:sp>
      <p:graphicFrame>
        <p:nvGraphicFramePr>
          <p:cNvPr id="5" name="Content Placeholder 2" descr="Outline of elements: (1) The allegations. should be outlined in the investigation report; (2) Procedural steps. steps up to the hearing will be in the investigation report; (3) findings of fact. What facts did you determine to have occurred?; (4) Application of policy to facts (highlighted); (5) Result, sanction, remedies. final determination on policy, sanction, and rationale for sanction. ect">
            <a:extLst>
              <a:ext uri="{FF2B5EF4-FFF2-40B4-BE49-F238E27FC236}">
                <a16:creationId xmlns:a16="http://schemas.microsoft.com/office/drawing/2014/main" id="{59405A29-4A0F-429B-A6BA-2D3E9946C76A}"/>
              </a:ext>
            </a:extLst>
          </p:cNvPr>
          <p:cNvGraphicFramePr>
            <a:graphicFrameLocks noGrp="1"/>
          </p:cNvGraphicFramePr>
          <p:nvPr>
            <p:ph sz="half" idx="1"/>
            <p:extLst>
              <p:ext uri="{D42A27DB-BD31-4B8C-83A1-F6EECF244321}">
                <p14:modId xmlns:p14="http://schemas.microsoft.com/office/powerpoint/2010/main" val="1566857118"/>
              </p:ext>
            </p:extLst>
          </p:nvPr>
        </p:nvGraphicFramePr>
        <p:xfrm>
          <a:off x="675022" y="1812925"/>
          <a:ext cx="10906125"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3445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500F0D-729C-47CA-A40C-C1600DCFF772}"/>
              </a:ext>
            </a:extLst>
          </p:cNvPr>
          <p:cNvSpPr>
            <a:spLocks noGrp="1"/>
          </p:cNvSpPr>
          <p:nvPr>
            <p:ph type="title"/>
          </p:nvPr>
        </p:nvSpPr>
        <p:spPr/>
        <p:txBody>
          <a:bodyPr/>
          <a:lstStyle/>
          <a:p>
            <a:r>
              <a:rPr lang="en-US" dirty="0"/>
              <a:t>Application of Policy to Facts Sample</a:t>
            </a:r>
          </a:p>
        </p:txBody>
      </p:sp>
      <p:sp>
        <p:nvSpPr>
          <p:cNvPr id="13" name="Text Placeholder 12">
            <a:extLst>
              <a:ext uri="{FF2B5EF4-FFF2-40B4-BE49-F238E27FC236}">
                <a16:creationId xmlns:a16="http://schemas.microsoft.com/office/drawing/2014/main" id="{CA7F071E-58FE-4244-A2EE-381A6630FFEA}"/>
              </a:ext>
            </a:extLst>
          </p:cNvPr>
          <p:cNvSpPr>
            <a:spLocks noGrp="1"/>
          </p:cNvSpPr>
          <p:nvPr>
            <p:ph type="body" idx="1"/>
          </p:nvPr>
        </p:nvSpPr>
        <p:spPr/>
        <p:txBody>
          <a:bodyPr/>
          <a:lstStyle/>
          <a:p>
            <a:r>
              <a:rPr lang="en-US" dirty="0"/>
              <a:t>Findings of Fact</a:t>
            </a:r>
          </a:p>
        </p:txBody>
      </p:sp>
      <p:sp>
        <p:nvSpPr>
          <p:cNvPr id="11" name="Content Placeholder 10">
            <a:extLst>
              <a:ext uri="{FF2B5EF4-FFF2-40B4-BE49-F238E27FC236}">
                <a16:creationId xmlns:a16="http://schemas.microsoft.com/office/drawing/2014/main" id="{42884B2F-3672-451C-9C35-544E9ABD5737}"/>
              </a:ext>
            </a:extLst>
          </p:cNvPr>
          <p:cNvSpPr>
            <a:spLocks noGrp="1"/>
          </p:cNvSpPr>
          <p:nvPr>
            <p:ph sz="half" idx="2"/>
          </p:nvPr>
        </p:nvSpPr>
        <p:spPr>
          <a:xfrm>
            <a:off x="643051" y="2958274"/>
            <a:ext cx="5093965" cy="3222393"/>
          </a:xfrm>
        </p:spPr>
        <p:txBody>
          <a:bodyPr>
            <a:normAutofit lnSpcReduction="10000"/>
          </a:bodyPr>
          <a:lstStyle/>
          <a:p>
            <a:r>
              <a:rPr lang="en-US" dirty="0"/>
              <a:t>Did the Respondent touch the Complainant’s shoulder? --YES</a:t>
            </a:r>
          </a:p>
          <a:p>
            <a:r>
              <a:rPr lang="en-US" dirty="0"/>
              <a:t>Did the Respondent make a comment about the size of the Complainant’s breasts? --YES</a:t>
            </a:r>
          </a:p>
          <a:p>
            <a:r>
              <a:rPr lang="en-US" dirty="0"/>
              <a:t>Did the Respondent tell Complainant about a sexual dream? –YES</a:t>
            </a:r>
          </a:p>
          <a:p>
            <a:r>
              <a:rPr lang="en-US" dirty="0"/>
              <a:t>Was the conduct unwelcome?--YES</a:t>
            </a:r>
          </a:p>
          <a:p>
            <a:endParaRPr lang="en-US" dirty="0"/>
          </a:p>
        </p:txBody>
      </p:sp>
      <p:sp>
        <p:nvSpPr>
          <p:cNvPr id="14" name="Text Placeholder 13">
            <a:extLst>
              <a:ext uri="{FF2B5EF4-FFF2-40B4-BE49-F238E27FC236}">
                <a16:creationId xmlns:a16="http://schemas.microsoft.com/office/drawing/2014/main" id="{9B068FBA-7BC2-4C04-8E85-F59E08AEEE1D}"/>
              </a:ext>
            </a:extLst>
          </p:cNvPr>
          <p:cNvSpPr>
            <a:spLocks noGrp="1"/>
          </p:cNvSpPr>
          <p:nvPr>
            <p:ph type="body" sz="quarter" idx="3"/>
          </p:nvPr>
        </p:nvSpPr>
        <p:spPr/>
        <p:txBody>
          <a:bodyPr/>
          <a:lstStyle/>
          <a:p>
            <a:r>
              <a:rPr lang="en-US" dirty="0"/>
              <a:t>Conclusions</a:t>
            </a:r>
          </a:p>
        </p:txBody>
      </p:sp>
      <p:sp>
        <p:nvSpPr>
          <p:cNvPr id="12" name="Content Placeholder 11">
            <a:extLst>
              <a:ext uri="{FF2B5EF4-FFF2-40B4-BE49-F238E27FC236}">
                <a16:creationId xmlns:a16="http://schemas.microsoft.com/office/drawing/2014/main" id="{CC8D06BC-7F77-48E8-8C94-146A373054E6}"/>
              </a:ext>
            </a:extLst>
          </p:cNvPr>
          <p:cNvSpPr>
            <a:spLocks noGrp="1"/>
          </p:cNvSpPr>
          <p:nvPr>
            <p:ph sz="quarter" idx="4"/>
          </p:nvPr>
        </p:nvSpPr>
        <p:spPr>
          <a:xfrm>
            <a:off x="6515943" y="2958273"/>
            <a:ext cx="5405123" cy="3222393"/>
          </a:xfrm>
        </p:spPr>
        <p:txBody>
          <a:bodyPr>
            <a:normAutofit lnSpcReduction="10000"/>
          </a:bodyPr>
          <a:lstStyle/>
          <a:p>
            <a:r>
              <a:rPr lang="en-US" dirty="0"/>
              <a:t>Was the conduct unwelcome? (subjective standard)</a:t>
            </a:r>
          </a:p>
          <a:p>
            <a:r>
              <a:rPr lang="en-US" dirty="0"/>
              <a:t>Was the conduct on the basis of sex?</a:t>
            </a:r>
          </a:p>
          <a:p>
            <a:r>
              <a:rPr lang="en-US" dirty="0"/>
              <a:t>Was the conduct severe, pervasive and objectively offensive that it interferes with equal access? (Title IX)</a:t>
            </a:r>
          </a:p>
          <a:p>
            <a:r>
              <a:rPr lang="en-US" dirty="0"/>
              <a:t>If not, was it severe, repeated or pervasive such that it created a hostile environment? (Non-Title IX)</a:t>
            </a:r>
          </a:p>
        </p:txBody>
      </p:sp>
      <p:sp>
        <p:nvSpPr>
          <p:cNvPr id="3" name="Slide Number Placeholder 2">
            <a:extLst>
              <a:ext uri="{FF2B5EF4-FFF2-40B4-BE49-F238E27FC236}">
                <a16:creationId xmlns:a16="http://schemas.microsoft.com/office/drawing/2014/main" id="{55EACC0D-12B8-4420-9CB9-FE963BB69DF1}"/>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2531150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500F0D-729C-47CA-A40C-C1600DCFF772}"/>
              </a:ext>
            </a:extLst>
          </p:cNvPr>
          <p:cNvSpPr>
            <a:spLocks noGrp="1"/>
          </p:cNvSpPr>
          <p:nvPr>
            <p:ph type="title"/>
          </p:nvPr>
        </p:nvSpPr>
        <p:spPr/>
        <p:txBody>
          <a:bodyPr/>
          <a:lstStyle/>
          <a:p>
            <a:r>
              <a:rPr lang="en-US" dirty="0"/>
              <a:t>Application of Policy to Facts Sample</a:t>
            </a:r>
          </a:p>
        </p:txBody>
      </p:sp>
      <p:sp>
        <p:nvSpPr>
          <p:cNvPr id="13" name="Text Placeholder 12">
            <a:extLst>
              <a:ext uri="{FF2B5EF4-FFF2-40B4-BE49-F238E27FC236}">
                <a16:creationId xmlns:a16="http://schemas.microsoft.com/office/drawing/2014/main" id="{CA7F071E-58FE-4244-A2EE-381A6630FFEA}"/>
              </a:ext>
            </a:extLst>
          </p:cNvPr>
          <p:cNvSpPr>
            <a:spLocks noGrp="1"/>
          </p:cNvSpPr>
          <p:nvPr>
            <p:ph type="body" idx="1"/>
          </p:nvPr>
        </p:nvSpPr>
        <p:spPr/>
        <p:txBody>
          <a:bodyPr/>
          <a:lstStyle/>
          <a:p>
            <a:r>
              <a:rPr lang="en-US" dirty="0"/>
              <a:t>Findings of Fact</a:t>
            </a:r>
          </a:p>
        </p:txBody>
      </p:sp>
      <p:sp>
        <p:nvSpPr>
          <p:cNvPr id="11" name="Content Placeholder 10">
            <a:extLst>
              <a:ext uri="{FF2B5EF4-FFF2-40B4-BE49-F238E27FC236}">
                <a16:creationId xmlns:a16="http://schemas.microsoft.com/office/drawing/2014/main" id="{42884B2F-3672-451C-9C35-544E9ABD5737}"/>
              </a:ext>
            </a:extLst>
          </p:cNvPr>
          <p:cNvSpPr>
            <a:spLocks noGrp="1"/>
          </p:cNvSpPr>
          <p:nvPr>
            <p:ph sz="half" idx="2"/>
          </p:nvPr>
        </p:nvSpPr>
        <p:spPr>
          <a:xfrm>
            <a:off x="643051" y="2958274"/>
            <a:ext cx="5093965" cy="3222393"/>
          </a:xfrm>
        </p:spPr>
        <p:txBody>
          <a:bodyPr>
            <a:normAutofit/>
          </a:bodyPr>
          <a:lstStyle/>
          <a:p>
            <a:r>
              <a:rPr lang="en-US" dirty="0"/>
              <a:t>Did the Respondent grab the Complainant’s buttocks?--YES</a:t>
            </a:r>
          </a:p>
          <a:p>
            <a:r>
              <a:rPr lang="en-US" dirty="0"/>
              <a:t>Did the Respondent kiss the Complainant? --YES</a:t>
            </a:r>
          </a:p>
          <a:p>
            <a:r>
              <a:rPr lang="en-US" dirty="0"/>
              <a:t>Did the Complainant tell the Respondent to stop?--NO</a:t>
            </a:r>
          </a:p>
          <a:p>
            <a:r>
              <a:rPr lang="en-US" dirty="0"/>
              <a:t>If no, were there words and or actions indicating consent?--YES</a:t>
            </a:r>
          </a:p>
          <a:p>
            <a:endParaRPr lang="en-US" dirty="0"/>
          </a:p>
        </p:txBody>
      </p:sp>
      <p:sp>
        <p:nvSpPr>
          <p:cNvPr id="14" name="Text Placeholder 13">
            <a:extLst>
              <a:ext uri="{FF2B5EF4-FFF2-40B4-BE49-F238E27FC236}">
                <a16:creationId xmlns:a16="http://schemas.microsoft.com/office/drawing/2014/main" id="{9B068FBA-7BC2-4C04-8E85-F59E08AEEE1D}"/>
              </a:ext>
            </a:extLst>
          </p:cNvPr>
          <p:cNvSpPr>
            <a:spLocks noGrp="1"/>
          </p:cNvSpPr>
          <p:nvPr>
            <p:ph type="body" sz="quarter" idx="3"/>
          </p:nvPr>
        </p:nvSpPr>
        <p:spPr/>
        <p:txBody>
          <a:bodyPr/>
          <a:lstStyle/>
          <a:p>
            <a:r>
              <a:rPr lang="en-US" dirty="0"/>
              <a:t>Conclusions</a:t>
            </a:r>
          </a:p>
        </p:txBody>
      </p:sp>
      <p:sp>
        <p:nvSpPr>
          <p:cNvPr id="12" name="Content Placeholder 11">
            <a:extLst>
              <a:ext uri="{FF2B5EF4-FFF2-40B4-BE49-F238E27FC236}">
                <a16:creationId xmlns:a16="http://schemas.microsoft.com/office/drawing/2014/main" id="{CC8D06BC-7F77-48E8-8C94-146A373054E6}"/>
              </a:ext>
            </a:extLst>
          </p:cNvPr>
          <p:cNvSpPr>
            <a:spLocks noGrp="1"/>
          </p:cNvSpPr>
          <p:nvPr>
            <p:ph sz="quarter" idx="4"/>
          </p:nvPr>
        </p:nvSpPr>
        <p:spPr>
          <a:xfrm>
            <a:off x="6515943" y="2958273"/>
            <a:ext cx="5405123" cy="3222393"/>
          </a:xfrm>
        </p:spPr>
        <p:txBody>
          <a:bodyPr>
            <a:normAutofit/>
          </a:bodyPr>
          <a:lstStyle/>
          <a:p>
            <a:r>
              <a:rPr lang="en-US" dirty="0"/>
              <a:t>Was there touching of the private body parts of another person, either under or over clothing?</a:t>
            </a:r>
          </a:p>
          <a:p>
            <a:r>
              <a:rPr lang="en-US" dirty="0"/>
              <a:t>Without consent?</a:t>
            </a:r>
          </a:p>
        </p:txBody>
      </p:sp>
      <p:sp>
        <p:nvSpPr>
          <p:cNvPr id="3" name="Slide Number Placeholder 2">
            <a:extLst>
              <a:ext uri="{FF2B5EF4-FFF2-40B4-BE49-F238E27FC236}">
                <a16:creationId xmlns:a16="http://schemas.microsoft.com/office/drawing/2014/main" id="{55EACC0D-12B8-4420-9CB9-FE963BB69DF1}"/>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95501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17</a:t>
            </a:fld>
            <a:endParaRPr lang="en-US" dirty="0"/>
          </a:p>
        </p:txBody>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lstStyle/>
          <a:p>
            <a:r>
              <a:rPr lang="en-US" dirty="0"/>
              <a:t>Decision must have key elements</a:t>
            </a:r>
          </a:p>
        </p:txBody>
      </p:sp>
      <p:graphicFrame>
        <p:nvGraphicFramePr>
          <p:cNvPr id="5" name="Content Placeholder 2" descr="Outline of elements: (1) The allegations. should be outlined in the investigation report; (2) Procedural steps. steps up to the hearing will be in the investigation report; (3) findings of fact. What facts did you determine to have occurred?; (4) Application of policy to facts; (5) Result, sanction, remedies. final determination on policy, sanction, and rationale for sanction. ect (highlighted)">
            <a:extLst>
              <a:ext uri="{FF2B5EF4-FFF2-40B4-BE49-F238E27FC236}">
                <a16:creationId xmlns:a16="http://schemas.microsoft.com/office/drawing/2014/main" id="{59405A29-4A0F-429B-A6BA-2D3E9946C76A}"/>
              </a:ext>
            </a:extLst>
          </p:cNvPr>
          <p:cNvGraphicFramePr>
            <a:graphicFrameLocks noGrp="1"/>
          </p:cNvGraphicFramePr>
          <p:nvPr>
            <p:ph sz="half" idx="1"/>
            <p:extLst>
              <p:ext uri="{D42A27DB-BD31-4B8C-83A1-F6EECF244321}">
                <p14:modId xmlns:p14="http://schemas.microsoft.com/office/powerpoint/2010/main" val="2064586075"/>
              </p:ext>
            </p:extLst>
          </p:nvPr>
        </p:nvGraphicFramePr>
        <p:xfrm>
          <a:off x="675022" y="1812925"/>
          <a:ext cx="10906125"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058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190AC-188E-47A1-B117-6E7D80CD571E}"/>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5" name="Title 4">
            <a:extLst>
              <a:ext uri="{FF2B5EF4-FFF2-40B4-BE49-F238E27FC236}">
                <a16:creationId xmlns:a16="http://schemas.microsoft.com/office/drawing/2014/main" id="{43892FB8-2F58-4380-830C-D3428A82FCFE}"/>
              </a:ext>
            </a:extLst>
          </p:cNvPr>
          <p:cNvSpPr>
            <a:spLocks noGrp="1"/>
          </p:cNvSpPr>
          <p:nvPr>
            <p:ph type="title"/>
          </p:nvPr>
        </p:nvSpPr>
        <p:spPr/>
        <p:txBody>
          <a:bodyPr/>
          <a:lstStyle/>
          <a:p>
            <a:r>
              <a:rPr lang="en-US" dirty="0"/>
              <a:t>Decision and Sanction</a:t>
            </a:r>
          </a:p>
        </p:txBody>
      </p:sp>
      <p:sp>
        <p:nvSpPr>
          <p:cNvPr id="6" name="Content Placeholder 5">
            <a:extLst>
              <a:ext uri="{FF2B5EF4-FFF2-40B4-BE49-F238E27FC236}">
                <a16:creationId xmlns:a16="http://schemas.microsoft.com/office/drawing/2014/main" id="{113ADFA3-4FA0-4B5E-9692-B9984CCAB13F}"/>
              </a:ext>
            </a:extLst>
          </p:cNvPr>
          <p:cNvSpPr>
            <a:spLocks noGrp="1"/>
          </p:cNvSpPr>
          <p:nvPr>
            <p:ph sz="half" idx="1"/>
          </p:nvPr>
        </p:nvSpPr>
        <p:spPr>
          <a:xfrm>
            <a:off x="423333" y="1625600"/>
            <a:ext cx="11230105" cy="4656667"/>
          </a:xfrm>
        </p:spPr>
        <p:txBody>
          <a:bodyPr>
            <a:normAutofit/>
          </a:bodyPr>
          <a:lstStyle/>
          <a:p>
            <a:r>
              <a:rPr lang="en-US" dirty="0"/>
              <a:t>The respondent's prior conduct history, either at Washington and Lee or elsewhere, including any criminal convictions;</a:t>
            </a:r>
          </a:p>
          <a:p>
            <a:r>
              <a:rPr lang="en-US" dirty="0"/>
              <a:t>The nature and violence of the conduct at issue;</a:t>
            </a:r>
          </a:p>
          <a:p>
            <a:r>
              <a:rPr lang="en-US" dirty="0"/>
              <a:t>The impact of the conduct on the complainant;</a:t>
            </a:r>
          </a:p>
          <a:p>
            <a:r>
              <a:rPr lang="en-US" dirty="0"/>
              <a:t>The impact of the conduct on the community, its members, or its property;</a:t>
            </a:r>
          </a:p>
          <a:p>
            <a:r>
              <a:rPr lang="en-US" dirty="0"/>
              <a:t>Whether the respondent has accepted responsibility;</a:t>
            </a:r>
          </a:p>
          <a:p>
            <a:r>
              <a:rPr lang="en-US" dirty="0"/>
              <a:t>Whether the respondent is reasonably likely to engage in the conduct in the future;</a:t>
            </a:r>
          </a:p>
          <a:p>
            <a:r>
              <a:rPr lang="en-US" dirty="0"/>
              <a:t>The need to prevent similar conduct by this respondent; and/or</a:t>
            </a:r>
          </a:p>
          <a:p>
            <a:r>
              <a:rPr lang="en-US" dirty="0"/>
              <a:t>Any other mitigating or aggravating circumstances, including the University's values.</a:t>
            </a:r>
          </a:p>
          <a:p>
            <a:endParaRPr lang="en-US" dirty="0"/>
          </a:p>
        </p:txBody>
      </p:sp>
    </p:spTree>
    <p:extLst>
      <p:ext uri="{BB962C8B-B14F-4D97-AF65-F5344CB8AC3E}">
        <p14:creationId xmlns:p14="http://schemas.microsoft.com/office/powerpoint/2010/main" val="1390150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6103511-2740-47FE-AA51-F4A7C06B2F09}"/>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9" name="Title 8">
            <a:extLst>
              <a:ext uri="{FF2B5EF4-FFF2-40B4-BE49-F238E27FC236}">
                <a16:creationId xmlns:a16="http://schemas.microsoft.com/office/drawing/2014/main" id="{36C83A0C-DD3C-4448-BC1C-7A486FEA22E5}"/>
              </a:ext>
            </a:extLst>
          </p:cNvPr>
          <p:cNvSpPr>
            <a:spLocks noGrp="1"/>
          </p:cNvSpPr>
          <p:nvPr>
            <p:ph type="title"/>
          </p:nvPr>
        </p:nvSpPr>
        <p:spPr/>
        <p:txBody>
          <a:bodyPr/>
          <a:lstStyle/>
          <a:p>
            <a:r>
              <a:rPr lang="en-US" dirty="0"/>
              <a:t>General</a:t>
            </a:r>
          </a:p>
        </p:txBody>
      </p:sp>
      <p:sp>
        <p:nvSpPr>
          <p:cNvPr id="10" name="Content Placeholder 9">
            <a:extLst>
              <a:ext uri="{FF2B5EF4-FFF2-40B4-BE49-F238E27FC236}">
                <a16:creationId xmlns:a16="http://schemas.microsoft.com/office/drawing/2014/main" id="{6C40088F-B5B5-4582-8FA3-5C6C0A6E1F22}"/>
              </a:ext>
            </a:extLst>
          </p:cNvPr>
          <p:cNvSpPr>
            <a:spLocks noGrp="1"/>
          </p:cNvSpPr>
          <p:nvPr>
            <p:ph sz="half" idx="1"/>
          </p:nvPr>
        </p:nvSpPr>
        <p:spPr/>
        <p:txBody>
          <a:bodyPr/>
          <a:lstStyle/>
          <a:p>
            <a:pPr marL="201168" lvl="1" indent="0">
              <a:buNone/>
            </a:pPr>
            <a:r>
              <a:rPr lang="en-US" sz="2800" dirty="0"/>
              <a:t>Write as if person that would most disagree with decision was in the room. </a:t>
            </a:r>
          </a:p>
          <a:p>
            <a:pPr marL="201168" lvl="1" indent="0">
              <a:buNone/>
            </a:pPr>
            <a:r>
              <a:rPr lang="en-US" sz="2800" dirty="0"/>
              <a:t>If you don’t note the other side’s arguments, the assumption often becomes it was not considered. If you considered it, explain why you did not find it compelling</a:t>
            </a:r>
          </a:p>
          <a:p>
            <a:endParaRPr lang="en-US" dirty="0"/>
          </a:p>
        </p:txBody>
      </p:sp>
    </p:spTree>
    <p:extLst>
      <p:ext uri="{BB962C8B-B14F-4D97-AF65-F5344CB8AC3E}">
        <p14:creationId xmlns:p14="http://schemas.microsoft.com/office/powerpoint/2010/main" val="429429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erson using a computer">
            <a:extLst>
              <a:ext uri="{FF2B5EF4-FFF2-40B4-BE49-F238E27FC236}">
                <a16:creationId xmlns:a16="http://schemas.microsoft.com/office/drawing/2014/main" id="{1FE05F69-81FE-41EC-874F-C9DA7048A589}"/>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211" y="0"/>
            <a:ext cx="12187578" cy="6408000"/>
          </a:xfrm>
        </p:spPr>
      </p:pic>
      <p:sp>
        <p:nvSpPr>
          <p:cNvPr id="18" name="Slide Number Placeholder 17">
            <a:extLst>
              <a:ext uri="{FF2B5EF4-FFF2-40B4-BE49-F238E27FC236}">
                <a16:creationId xmlns:a16="http://schemas.microsoft.com/office/drawing/2014/main" id="{41B78239-2280-4550-A468-F95E90299A50}"/>
              </a:ext>
            </a:extLst>
          </p:cNvPr>
          <p:cNvSpPr>
            <a:spLocks noGrp="1"/>
          </p:cNvSpPr>
          <p:nvPr>
            <p:ph type="sldNum" sz="quarter" idx="12"/>
          </p:nvPr>
        </p:nvSpPr>
        <p:spPr/>
        <p:txBody>
          <a:bodyPr/>
          <a:lstStyle/>
          <a:p>
            <a:fld id="{3A98EE3D-8CD1-4C3F-BD1C-C98C9596463C}" type="slidenum">
              <a:rPr lang="en-US" smtClean="0"/>
              <a:pPr/>
              <a:t>2</a:t>
            </a:fld>
            <a:endParaRPr lang="en-US" dirty="0"/>
          </a:p>
        </p:txBody>
      </p:sp>
      <p:sp>
        <p:nvSpPr>
          <p:cNvPr id="15" name="Title 14">
            <a:extLst>
              <a:ext uri="{FF2B5EF4-FFF2-40B4-BE49-F238E27FC236}">
                <a16:creationId xmlns:a16="http://schemas.microsoft.com/office/drawing/2014/main" id="{66F458A5-2AF5-4290-8A07-8B68C223F81D}"/>
              </a:ext>
            </a:extLst>
          </p:cNvPr>
          <p:cNvSpPr>
            <a:spLocks noGrp="1"/>
          </p:cNvSpPr>
          <p:nvPr>
            <p:ph type="title"/>
          </p:nvPr>
        </p:nvSpPr>
        <p:spPr/>
        <p:txBody>
          <a:bodyPr/>
          <a:lstStyle/>
          <a:p>
            <a:r>
              <a:rPr lang="en-US" dirty="0"/>
              <a:t>Agenda</a:t>
            </a:r>
            <a:endParaRPr lang="ru-RU" dirty="0"/>
          </a:p>
        </p:txBody>
      </p:sp>
      <p:graphicFrame>
        <p:nvGraphicFramePr>
          <p:cNvPr id="10" name="Content Placeholder 2" descr="Title IX Regulations Update&#10;Review of 2022-2023&#10;Writing the Hearing Report Form&#10;Appeal Grounds Exercise">
            <a:extLst>
              <a:ext uri="{FF2B5EF4-FFF2-40B4-BE49-F238E27FC236}">
                <a16:creationId xmlns:a16="http://schemas.microsoft.com/office/drawing/2014/main" id="{00E51AD9-52AC-49A5-BF0E-64F1B769CE85}"/>
              </a:ext>
            </a:extLst>
          </p:cNvPr>
          <p:cNvGraphicFramePr>
            <a:graphicFrameLocks noGrp="1"/>
          </p:cNvGraphicFramePr>
          <p:nvPr>
            <p:ph sz="half" idx="1"/>
            <p:extLst>
              <p:ext uri="{D42A27DB-BD31-4B8C-83A1-F6EECF244321}">
                <p14:modId xmlns:p14="http://schemas.microsoft.com/office/powerpoint/2010/main" val="2426841903"/>
              </p:ext>
            </p:extLst>
          </p:nvPr>
        </p:nvGraphicFramePr>
        <p:xfrm>
          <a:off x="744538" y="1985990"/>
          <a:ext cx="4954587" cy="3748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Content Placeholder 5">
            <a:extLst>
              <a:ext uri="{FF2B5EF4-FFF2-40B4-BE49-F238E27FC236}">
                <a16:creationId xmlns:a16="http://schemas.microsoft.com/office/drawing/2014/main" id="{BF79C0FC-6A53-48FD-A2FB-DC1F7E6C6B69}"/>
              </a:ext>
              <a:ext uri="{C183D7F6-B498-43B3-948B-1728B52AA6E4}">
                <adec:decorative xmlns:adec="http://schemas.microsoft.com/office/drawing/2017/decorative" val="1"/>
              </a:ext>
            </a:extLst>
          </p:cNvPr>
          <p:cNvPicPr>
            <a:picLocks noGrp="1" noChangeAspect="1"/>
          </p:cNvPicPr>
          <p:nvPr>
            <p:ph sz="half" idx="2"/>
          </p:nvPr>
        </p:nvPicPr>
        <p:blipFill>
          <a:blip r:embed="rId9"/>
          <a:stretch>
            <a:fillRect/>
          </a:stretch>
        </p:blipFill>
        <p:spPr>
          <a:xfrm>
            <a:off x="6096000" y="2072667"/>
            <a:ext cx="5357813" cy="3574732"/>
          </a:xfrm>
        </p:spPr>
      </p:pic>
    </p:spTree>
    <p:extLst>
      <p:ext uri="{BB962C8B-B14F-4D97-AF65-F5344CB8AC3E}">
        <p14:creationId xmlns:p14="http://schemas.microsoft.com/office/powerpoint/2010/main" val="1798900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7336B9-0611-4F4E-AF5C-0A9FAAAF580C}"/>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5" name="Title 4">
            <a:extLst>
              <a:ext uri="{FF2B5EF4-FFF2-40B4-BE49-F238E27FC236}">
                <a16:creationId xmlns:a16="http://schemas.microsoft.com/office/drawing/2014/main" id="{3A476330-A8FA-4297-A453-66A298249715}"/>
              </a:ext>
            </a:extLst>
          </p:cNvPr>
          <p:cNvSpPr>
            <a:spLocks noGrp="1"/>
          </p:cNvSpPr>
          <p:nvPr>
            <p:ph type="title"/>
          </p:nvPr>
        </p:nvSpPr>
        <p:spPr/>
        <p:txBody>
          <a:bodyPr/>
          <a:lstStyle/>
          <a:p>
            <a:r>
              <a:rPr lang="en-US" dirty="0"/>
              <a:t>Example: Discussing Application to Policy</a:t>
            </a:r>
          </a:p>
        </p:txBody>
      </p:sp>
      <p:sp>
        <p:nvSpPr>
          <p:cNvPr id="6" name="Content Placeholder 5">
            <a:extLst>
              <a:ext uri="{FF2B5EF4-FFF2-40B4-BE49-F238E27FC236}">
                <a16:creationId xmlns:a16="http://schemas.microsoft.com/office/drawing/2014/main" id="{6FD14B56-60EB-4CAD-9F99-B19F7C70C82D}"/>
              </a:ext>
            </a:extLst>
          </p:cNvPr>
          <p:cNvSpPr>
            <a:spLocks noGrp="1"/>
          </p:cNvSpPr>
          <p:nvPr>
            <p:ph sz="half" idx="1"/>
          </p:nvPr>
        </p:nvSpPr>
        <p:spPr>
          <a:xfrm>
            <a:off x="186267" y="1473200"/>
            <a:ext cx="11717866" cy="4792133"/>
          </a:xfrm>
        </p:spPr>
        <p:txBody>
          <a:bodyPr>
            <a:normAutofit/>
          </a:bodyPr>
          <a:lstStyle/>
          <a:p>
            <a:r>
              <a:rPr lang="en-US" sz="2800" dirty="0"/>
              <a:t>The Respondent argues that touching the Complainant’s shoulder was not on the basis of sex because he often needs to look over a student’s shoulder to view their work on the table, and any inadvertent touching was not specific to the Complainant. The Hearing Panel does not find this persuasive as other students in the class said that the Respondent has never leaned over and touched them in the same manner he does with the Complainant. Multiple students noted the Respondent’s attention towards the Complainant as outside the realm of normal interaction in that classroom.</a:t>
            </a:r>
          </a:p>
        </p:txBody>
      </p:sp>
    </p:spTree>
    <p:extLst>
      <p:ext uri="{BB962C8B-B14F-4D97-AF65-F5344CB8AC3E}">
        <p14:creationId xmlns:p14="http://schemas.microsoft.com/office/powerpoint/2010/main" val="86951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019A2A-640A-4285-BA5E-7A47E95D04EC}"/>
              </a:ext>
            </a:extLst>
          </p:cNvPr>
          <p:cNvSpPr>
            <a:spLocks noGrp="1"/>
          </p:cNvSpPr>
          <p:nvPr>
            <p:ph type="title"/>
          </p:nvPr>
        </p:nvSpPr>
        <p:spPr/>
        <p:txBody>
          <a:bodyPr/>
          <a:lstStyle/>
          <a:p>
            <a:r>
              <a:rPr lang="en-US" dirty="0"/>
              <a:t>Appeal</a:t>
            </a:r>
            <a:endParaRPr lang="ru-RU" dirty="0"/>
          </a:p>
        </p:txBody>
      </p:sp>
      <p:sp>
        <p:nvSpPr>
          <p:cNvPr id="4" name="Text Placeholder 3">
            <a:extLst>
              <a:ext uri="{FF2B5EF4-FFF2-40B4-BE49-F238E27FC236}">
                <a16:creationId xmlns:a16="http://schemas.microsoft.com/office/drawing/2014/main" id="{FBA1D6E0-6A9C-4ADB-984E-B54DD59C6DF0}"/>
              </a:ext>
            </a:extLst>
          </p:cNvPr>
          <p:cNvSpPr>
            <a:spLocks noGrp="1"/>
          </p:cNvSpPr>
          <p:nvPr>
            <p:ph type="body" sz="half" idx="2"/>
          </p:nvPr>
        </p:nvSpPr>
        <p:spPr>
          <a:xfrm>
            <a:off x="403625" y="1896533"/>
            <a:ext cx="3757408" cy="4131733"/>
          </a:xfrm>
        </p:spPr>
        <p:txBody>
          <a:bodyPr>
            <a:noAutofit/>
          </a:bodyPr>
          <a:lstStyle/>
          <a:p>
            <a:r>
              <a:rPr lang="en-US" sz="2000" dirty="0"/>
              <a:t>The investigator asked the Respondent to get a witness statement from anyone who could support their statement that they were not present at the time of the incident. The Respondent failed to do. The Respondent was ultimately found responsible for stalking.</a:t>
            </a:r>
          </a:p>
          <a:p>
            <a:r>
              <a:rPr lang="en-US" sz="2000" dirty="0"/>
              <a:t>The Respondent appeals on the ground of procedural irregularity.</a:t>
            </a:r>
          </a:p>
        </p:txBody>
      </p:sp>
      <p:pic>
        <p:nvPicPr>
          <p:cNvPr id="23" name="Picture Placeholder 22" descr="Magnifying glass examining individuals.">
            <a:extLst>
              <a:ext uri="{FF2B5EF4-FFF2-40B4-BE49-F238E27FC236}">
                <a16:creationId xmlns:a16="http://schemas.microsoft.com/office/drawing/2014/main" id="{F00E1472-27F6-44F9-9FC8-BE4D077BF742}"/>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tretch>
            <a:fillRect/>
          </a:stretch>
        </p:blipFill>
        <p:spPr>
          <a:xfrm>
            <a:off x="6241031" y="1692275"/>
            <a:ext cx="5309049" cy="3190875"/>
          </a:xfrm>
        </p:spPr>
      </p:pic>
      <p:sp>
        <p:nvSpPr>
          <p:cNvPr id="2" name="Slide Number Placeholder 1">
            <a:extLst>
              <a:ext uri="{FF2B5EF4-FFF2-40B4-BE49-F238E27FC236}">
                <a16:creationId xmlns:a16="http://schemas.microsoft.com/office/drawing/2014/main" id="{70E83EE9-686B-49B9-8CF4-6F5F84A0A420}"/>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6" name="TextBox 5">
            <a:extLst>
              <a:ext uri="{FF2B5EF4-FFF2-40B4-BE49-F238E27FC236}">
                <a16:creationId xmlns:a16="http://schemas.microsoft.com/office/drawing/2014/main" id="{6B2D6749-3AD3-4B0A-A929-23A4C3FC45EF}"/>
              </a:ext>
            </a:extLst>
          </p:cNvPr>
          <p:cNvSpPr txBox="1"/>
          <p:nvPr/>
        </p:nvSpPr>
        <p:spPr>
          <a:xfrm>
            <a:off x="6241031" y="4883150"/>
            <a:ext cx="5309049" cy="230832"/>
          </a:xfrm>
          <a:prstGeom prst="rect">
            <a:avLst/>
          </a:prstGeom>
          <a:noFill/>
        </p:spPr>
        <p:txBody>
          <a:bodyPr wrap="square" rtlCol="0">
            <a:spAutoFit/>
          </a:bodyPr>
          <a:lstStyle/>
          <a:p>
            <a:r>
              <a:rPr lang="en-US" sz="900">
                <a:hlinkClick r:id="rId4" tooltip="https://www.pngall.com/investigation-png/download/43597"/>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18931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019A2A-640A-4285-BA5E-7A47E95D04EC}"/>
              </a:ext>
            </a:extLst>
          </p:cNvPr>
          <p:cNvSpPr>
            <a:spLocks noGrp="1"/>
          </p:cNvSpPr>
          <p:nvPr>
            <p:ph type="title"/>
          </p:nvPr>
        </p:nvSpPr>
        <p:spPr/>
        <p:txBody>
          <a:bodyPr/>
          <a:lstStyle/>
          <a:p>
            <a:r>
              <a:rPr lang="en-US" dirty="0"/>
              <a:t>Appeal</a:t>
            </a:r>
            <a:endParaRPr lang="ru-RU" dirty="0"/>
          </a:p>
        </p:txBody>
      </p:sp>
      <p:sp>
        <p:nvSpPr>
          <p:cNvPr id="4" name="Text Placeholder 3">
            <a:extLst>
              <a:ext uri="{FF2B5EF4-FFF2-40B4-BE49-F238E27FC236}">
                <a16:creationId xmlns:a16="http://schemas.microsoft.com/office/drawing/2014/main" id="{FBA1D6E0-6A9C-4ADB-984E-B54DD59C6DF0}"/>
              </a:ext>
            </a:extLst>
          </p:cNvPr>
          <p:cNvSpPr>
            <a:spLocks noGrp="1"/>
          </p:cNvSpPr>
          <p:nvPr>
            <p:ph type="body" sz="half" idx="2"/>
          </p:nvPr>
        </p:nvSpPr>
        <p:spPr>
          <a:xfrm>
            <a:off x="403625" y="1896533"/>
            <a:ext cx="3757408" cy="4131733"/>
          </a:xfrm>
        </p:spPr>
        <p:txBody>
          <a:bodyPr>
            <a:noAutofit/>
          </a:bodyPr>
          <a:lstStyle/>
          <a:p>
            <a:r>
              <a:rPr lang="en-US" sz="2000" dirty="0"/>
              <a:t>An HSMB member writes an article arguing that sexual harassment investigations have become “</a:t>
            </a:r>
            <a:r>
              <a:rPr lang="en-US" sz="2000" dirty="0" err="1"/>
              <a:t>witchhunts</a:t>
            </a:r>
            <a:r>
              <a:rPr lang="en-US" sz="2000" dirty="0"/>
              <a:t>” and that “no man is safe.” The member later serves on a panel and finds the male Respondent not responsible for nonconsensual sexual contact. </a:t>
            </a:r>
          </a:p>
          <a:p>
            <a:r>
              <a:rPr lang="en-US" sz="2000" dirty="0"/>
              <a:t>The Complainant appeals on the grounds of bias.</a:t>
            </a:r>
          </a:p>
        </p:txBody>
      </p:sp>
      <p:pic>
        <p:nvPicPr>
          <p:cNvPr id="23" name="Picture Placeholder 22" descr="Photo of various masks with different faces.">
            <a:extLst>
              <a:ext uri="{FF2B5EF4-FFF2-40B4-BE49-F238E27FC236}">
                <a16:creationId xmlns:a16="http://schemas.microsoft.com/office/drawing/2014/main" id="{F00E1472-27F6-44F9-9FC8-BE4D077BF742}"/>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tretch>
            <a:fillRect/>
          </a:stretch>
        </p:blipFill>
        <p:spPr>
          <a:xfrm>
            <a:off x="7300118" y="1692275"/>
            <a:ext cx="3190875" cy="3190875"/>
          </a:xfrm>
        </p:spPr>
      </p:pic>
      <p:sp>
        <p:nvSpPr>
          <p:cNvPr id="2" name="Slide Number Placeholder 1">
            <a:extLst>
              <a:ext uri="{FF2B5EF4-FFF2-40B4-BE49-F238E27FC236}">
                <a16:creationId xmlns:a16="http://schemas.microsoft.com/office/drawing/2014/main" id="{70E83EE9-686B-49B9-8CF4-6F5F84A0A420}"/>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6" name="TextBox 5">
            <a:extLst>
              <a:ext uri="{FF2B5EF4-FFF2-40B4-BE49-F238E27FC236}">
                <a16:creationId xmlns:a16="http://schemas.microsoft.com/office/drawing/2014/main" id="{6B2D6749-3AD3-4B0A-A929-23A4C3FC45EF}"/>
              </a:ext>
            </a:extLst>
          </p:cNvPr>
          <p:cNvSpPr txBox="1"/>
          <p:nvPr/>
        </p:nvSpPr>
        <p:spPr>
          <a:xfrm>
            <a:off x="7300118" y="4883150"/>
            <a:ext cx="3190875" cy="230832"/>
          </a:xfrm>
          <a:prstGeom prst="rect">
            <a:avLst/>
          </a:prstGeom>
          <a:noFill/>
        </p:spPr>
        <p:txBody>
          <a:bodyPr wrap="square" rtlCol="0">
            <a:spAutoFit/>
          </a:bodyPr>
          <a:lstStyle/>
          <a:p>
            <a:r>
              <a:rPr lang="en-US" sz="900">
                <a:hlinkClick r:id="rId4" tooltip="https://www.mylittletrollpedia.com/wiki/index.php?title=Keemstar"/>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726814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52BB86-1C35-42DB-AAA3-9D7D076D7CC8}"/>
              </a:ext>
            </a:extLst>
          </p:cNvPr>
          <p:cNvSpPr>
            <a:spLocks noGrp="1"/>
          </p:cNvSpPr>
          <p:nvPr>
            <p:ph type="title"/>
          </p:nvPr>
        </p:nvSpPr>
        <p:spPr/>
        <p:txBody>
          <a:bodyPr/>
          <a:lstStyle/>
          <a:p>
            <a:r>
              <a:rPr lang="en-US" dirty="0"/>
              <a:t>Appeal</a:t>
            </a:r>
          </a:p>
        </p:txBody>
      </p:sp>
      <p:sp>
        <p:nvSpPr>
          <p:cNvPr id="4" name="Text Placeholder 3">
            <a:extLst>
              <a:ext uri="{FF2B5EF4-FFF2-40B4-BE49-F238E27FC236}">
                <a16:creationId xmlns:a16="http://schemas.microsoft.com/office/drawing/2014/main" id="{A7186ABC-A414-4268-A2E6-3DE5654773D1}"/>
              </a:ext>
            </a:extLst>
          </p:cNvPr>
          <p:cNvSpPr>
            <a:spLocks noGrp="1"/>
          </p:cNvSpPr>
          <p:nvPr>
            <p:ph type="body" sz="half" idx="2"/>
          </p:nvPr>
        </p:nvSpPr>
        <p:spPr>
          <a:xfrm>
            <a:off x="403625" y="2038719"/>
            <a:ext cx="4049842" cy="4125013"/>
          </a:xfrm>
        </p:spPr>
        <p:txBody>
          <a:bodyPr>
            <a:normAutofit lnSpcReduction="10000"/>
          </a:bodyPr>
          <a:lstStyle/>
          <a:p>
            <a:r>
              <a:rPr lang="en-US" sz="2000" dirty="0"/>
              <a:t>After being found responsible for Non-Title IX Sexual Harassment, the Respondent appeals. </a:t>
            </a:r>
          </a:p>
          <a:p>
            <a:r>
              <a:rPr lang="en-US" sz="2000" dirty="0"/>
              <a:t>The Respondent searches through her phone to retrieve old texts. She then produces texts in her appeal that she argues demonstrate the Complainant regularly laughed at and expressed approval of communications that he later alleged were unwanted. The Respondent submits as new evidence.</a:t>
            </a:r>
          </a:p>
        </p:txBody>
      </p:sp>
      <p:sp>
        <p:nvSpPr>
          <p:cNvPr id="6" name="Slide Number Placeholder 5">
            <a:extLst>
              <a:ext uri="{FF2B5EF4-FFF2-40B4-BE49-F238E27FC236}">
                <a16:creationId xmlns:a16="http://schemas.microsoft.com/office/drawing/2014/main" id="{59A6374E-D317-43C3-8069-A638C7A744E8}"/>
              </a:ext>
            </a:extLst>
          </p:cNvPr>
          <p:cNvSpPr>
            <a:spLocks noGrp="1"/>
          </p:cNvSpPr>
          <p:nvPr>
            <p:ph type="sldNum" sz="quarter" idx="12"/>
          </p:nvPr>
        </p:nvSpPr>
        <p:spPr/>
        <p:txBody>
          <a:bodyPr/>
          <a:lstStyle/>
          <a:p>
            <a:fld id="{3A98EE3D-8CD1-4C3F-BD1C-C98C9596463C}" type="slidenum">
              <a:rPr lang="en-US" smtClean="0"/>
              <a:t>23</a:t>
            </a:fld>
            <a:endParaRPr lang="en-US" dirty="0"/>
          </a:p>
        </p:txBody>
      </p:sp>
      <p:pic>
        <p:nvPicPr>
          <p:cNvPr id="9" name="Picture Placeholder 8" descr="Photo of iphone screen">
            <a:extLst>
              <a:ext uri="{FF2B5EF4-FFF2-40B4-BE49-F238E27FC236}">
                <a16:creationId xmlns:a16="http://schemas.microsoft.com/office/drawing/2014/main" id="{BBA62944-DD19-4F2E-A80C-FF2555A8E152}"/>
              </a:ext>
            </a:extLst>
          </p:cNvPr>
          <p:cNvPicPr>
            <a:picLocks noGrp="1" noChangeAspect="1"/>
          </p:cNvPicPr>
          <p:nvPr>
            <p:ph type="pic" sz="quarter" idx="14"/>
          </p:nvPr>
        </p:nvPicPr>
        <p:blipFill>
          <a:blip r:embed="rId2"/>
          <a:srcRect t="25801" b="25801"/>
          <a:stretch>
            <a:fillRect/>
          </a:stretch>
        </p:blipFill>
        <p:spPr/>
      </p:pic>
    </p:spTree>
    <p:extLst>
      <p:ext uri="{BB962C8B-B14F-4D97-AF65-F5344CB8AC3E}">
        <p14:creationId xmlns:p14="http://schemas.microsoft.com/office/powerpoint/2010/main" val="1327946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52BB86-1C35-42DB-AAA3-9D7D076D7CC8}"/>
              </a:ext>
            </a:extLst>
          </p:cNvPr>
          <p:cNvSpPr>
            <a:spLocks noGrp="1"/>
          </p:cNvSpPr>
          <p:nvPr>
            <p:ph type="title"/>
          </p:nvPr>
        </p:nvSpPr>
        <p:spPr/>
        <p:txBody>
          <a:bodyPr/>
          <a:lstStyle/>
          <a:p>
            <a:r>
              <a:rPr lang="en-US" dirty="0"/>
              <a:t>Appeal</a:t>
            </a:r>
          </a:p>
        </p:txBody>
      </p:sp>
      <p:sp>
        <p:nvSpPr>
          <p:cNvPr id="4" name="Text Placeholder 3">
            <a:extLst>
              <a:ext uri="{FF2B5EF4-FFF2-40B4-BE49-F238E27FC236}">
                <a16:creationId xmlns:a16="http://schemas.microsoft.com/office/drawing/2014/main" id="{A7186ABC-A414-4268-A2E6-3DE5654773D1}"/>
              </a:ext>
            </a:extLst>
          </p:cNvPr>
          <p:cNvSpPr>
            <a:spLocks noGrp="1"/>
          </p:cNvSpPr>
          <p:nvPr>
            <p:ph type="body" sz="half" idx="2"/>
          </p:nvPr>
        </p:nvSpPr>
        <p:spPr>
          <a:xfrm>
            <a:off x="403625" y="1918952"/>
            <a:ext cx="4049842" cy="4527885"/>
          </a:xfrm>
        </p:spPr>
        <p:txBody>
          <a:bodyPr>
            <a:normAutofit lnSpcReduction="10000"/>
          </a:bodyPr>
          <a:lstStyle/>
          <a:p>
            <a:r>
              <a:rPr lang="en-US" sz="2000" dirty="0"/>
              <a:t>At a hearing, the Complainant introduced evidence that she is an officer in a Christian organization and is outspoken about the need to remain a virgin until marriage. She took a purity pledge. She used this evidence to argue that she was not inclined to consent to sexual penetration. The hearing panel cited this in their hearing report form as part of their findings of fact. The Respondent was found responsible. </a:t>
            </a:r>
          </a:p>
          <a:p>
            <a:r>
              <a:rPr lang="en-US" sz="2000" dirty="0"/>
              <a:t>The Respondent appeals on the basis of procedural defect.</a:t>
            </a:r>
          </a:p>
        </p:txBody>
      </p:sp>
      <p:sp>
        <p:nvSpPr>
          <p:cNvPr id="6" name="Slide Number Placeholder 5">
            <a:extLst>
              <a:ext uri="{FF2B5EF4-FFF2-40B4-BE49-F238E27FC236}">
                <a16:creationId xmlns:a16="http://schemas.microsoft.com/office/drawing/2014/main" id="{59A6374E-D317-43C3-8069-A638C7A744E8}"/>
              </a:ext>
            </a:extLst>
          </p:cNvPr>
          <p:cNvSpPr>
            <a:spLocks noGrp="1"/>
          </p:cNvSpPr>
          <p:nvPr>
            <p:ph type="sldNum" sz="quarter" idx="12"/>
          </p:nvPr>
        </p:nvSpPr>
        <p:spPr/>
        <p:txBody>
          <a:bodyPr/>
          <a:lstStyle/>
          <a:p>
            <a:fld id="{3A98EE3D-8CD1-4C3F-BD1C-C98C9596463C}" type="slidenum">
              <a:rPr lang="en-US" smtClean="0"/>
              <a:t>24</a:t>
            </a:fld>
            <a:endParaRPr lang="en-US" dirty="0"/>
          </a:p>
        </p:txBody>
      </p:sp>
      <p:pic>
        <p:nvPicPr>
          <p:cNvPr id="9" name="Picture Placeholder 8" descr="photo of Huntley classroom ">
            <a:extLst>
              <a:ext uri="{FF2B5EF4-FFF2-40B4-BE49-F238E27FC236}">
                <a16:creationId xmlns:a16="http://schemas.microsoft.com/office/drawing/2014/main" id="{BBA62944-DD19-4F2E-A80C-FF2555A8E152}"/>
              </a:ext>
            </a:extLst>
          </p:cNvPr>
          <p:cNvPicPr>
            <a:picLocks noGrp="1" noChangeAspect="1"/>
          </p:cNvPicPr>
          <p:nvPr>
            <p:ph type="pic" sz="quarter" idx="14"/>
          </p:nvPr>
        </p:nvPicPr>
        <p:blipFill>
          <a:blip r:embed="rId2"/>
          <a:stretch>
            <a:fillRect/>
          </a:stretch>
        </p:blipFill>
        <p:spPr>
          <a:xfrm>
            <a:off x="6494450" y="1692275"/>
            <a:ext cx="4802213" cy="3190875"/>
          </a:xfrm>
        </p:spPr>
      </p:pic>
    </p:spTree>
    <p:extLst>
      <p:ext uri="{BB962C8B-B14F-4D97-AF65-F5344CB8AC3E}">
        <p14:creationId xmlns:p14="http://schemas.microsoft.com/office/powerpoint/2010/main" val="246492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931AD2-D2DE-4462-AA9C-C3A148F72BFE}"/>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5" name="Title 4">
            <a:extLst>
              <a:ext uri="{FF2B5EF4-FFF2-40B4-BE49-F238E27FC236}">
                <a16:creationId xmlns:a16="http://schemas.microsoft.com/office/drawing/2014/main" id="{7314F2A8-D292-46BC-9530-517D709F766F}"/>
              </a:ext>
            </a:extLst>
          </p:cNvPr>
          <p:cNvSpPr>
            <a:spLocks noGrp="1"/>
          </p:cNvSpPr>
          <p:nvPr>
            <p:ph type="title"/>
          </p:nvPr>
        </p:nvSpPr>
        <p:spPr/>
        <p:txBody>
          <a:bodyPr/>
          <a:lstStyle/>
          <a:p>
            <a:r>
              <a:rPr lang="en-US" dirty="0"/>
              <a:t>The HSMB Decision</a:t>
            </a:r>
          </a:p>
        </p:txBody>
      </p:sp>
      <p:graphicFrame>
        <p:nvGraphicFramePr>
          <p:cNvPr id="7" name="Content Placeholder 3" descr="Steps listed: Deliberate and consider all relevant evidence; evaluate evidence for weight; resolve disputed issues of fact under preponderance of evidence; using facts as found, apply policy's definitions to those facts to determine whether policy violation occurred.">
            <a:extLst>
              <a:ext uri="{FF2B5EF4-FFF2-40B4-BE49-F238E27FC236}">
                <a16:creationId xmlns:a16="http://schemas.microsoft.com/office/drawing/2014/main" id="{19016E9C-08D5-47C0-89B6-5BD66C391389}"/>
              </a:ext>
            </a:extLst>
          </p:cNvPr>
          <p:cNvGraphicFramePr>
            <a:graphicFrameLocks noGrp="1"/>
          </p:cNvGraphicFramePr>
          <p:nvPr>
            <p:ph sz="half" idx="1"/>
            <p:extLst>
              <p:ext uri="{D42A27DB-BD31-4B8C-83A1-F6EECF244321}">
                <p14:modId xmlns:p14="http://schemas.microsoft.com/office/powerpoint/2010/main" val="2528864444"/>
              </p:ext>
            </p:extLst>
          </p:nvPr>
        </p:nvGraphicFramePr>
        <p:xfrm>
          <a:off x="254001" y="1335375"/>
          <a:ext cx="11399838" cy="494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16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lstStyle/>
          <a:p>
            <a:r>
              <a:rPr lang="en-US" dirty="0"/>
              <a:t>Decision must have key elements</a:t>
            </a:r>
          </a:p>
        </p:txBody>
      </p:sp>
      <p:graphicFrame>
        <p:nvGraphicFramePr>
          <p:cNvPr id="5" name="Content Placeholder 2" descr="Outline of elements: (1) The allegations. should be outlined in the investigation report (highlighted); (2) Procedural steps. steps up to the hearing will be in the investigation report; (3) findings of fact. What facts did you determine to have occurred?; (4) Application of policy to facts. applying facts to the specific policy language; (5) Result, sanction, remedies. final determination on policy, sanction, and rationale for sanction.">
            <a:extLst>
              <a:ext uri="{FF2B5EF4-FFF2-40B4-BE49-F238E27FC236}">
                <a16:creationId xmlns:a16="http://schemas.microsoft.com/office/drawing/2014/main" id="{59405A29-4A0F-429B-A6BA-2D3E9946C76A}"/>
              </a:ext>
            </a:extLst>
          </p:cNvPr>
          <p:cNvGraphicFramePr>
            <a:graphicFrameLocks noGrp="1"/>
          </p:cNvGraphicFramePr>
          <p:nvPr>
            <p:ph sz="half" idx="1"/>
            <p:extLst>
              <p:ext uri="{D42A27DB-BD31-4B8C-83A1-F6EECF244321}">
                <p14:modId xmlns:p14="http://schemas.microsoft.com/office/powerpoint/2010/main" val="2984399061"/>
              </p:ext>
            </p:extLst>
          </p:nvPr>
        </p:nvGraphicFramePr>
        <p:xfrm>
          <a:off x="675022" y="1812925"/>
          <a:ext cx="10906125"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85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3140B5-6F52-455D-ABA1-CFF5E4CCE51F}"/>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5" name="Title 4">
            <a:extLst>
              <a:ext uri="{FF2B5EF4-FFF2-40B4-BE49-F238E27FC236}">
                <a16:creationId xmlns:a16="http://schemas.microsoft.com/office/drawing/2014/main" id="{867B3394-9E59-48DE-BC22-8D72C34FC5DC}"/>
              </a:ext>
            </a:extLst>
          </p:cNvPr>
          <p:cNvSpPr>
            <a:spLocks noGrp="1"/>
          </p:cNvSpPr>
          <p:nvPr>
            <p:ph type="title"/>
          </p:nvPr>
        </p:nvSpPr>
        <p:spPr/>
        <p:txBody>
          <a:bodyPr/>
          <a:lstStyle/>
          <a:p>
            <a:r>
              <a:rPr lang="en-US" dirty="0"/>
              <a:t>Allegations: Example</a:t>
            </a:r>
          </a:p>
        </p:txBody>
      </p:sp>
      <p:sp>
        <p:nvSpPr>
          <p:cNvPr id="6" name="Content Placeholder 5">
            <a:extLst>
              <a:ext uri="{FF2B5EF4-FFF2-40B4-BE49-F238E27FC236}">
                <a16:creationId xmlns:a16="http://schemas.microsoft.com/office/drawing/2014/main" id="{A788A4CA-50DA-4165-9338-6E625A139F72}"/>
              </a:ext>
            </a:extLst>
          </p:cNvPr>
          <p:cNvSpPr>
            <a:spLocks noGrp="1"/>
          </p:cNvSpPr>
          <p:nvPr>
            <p:ph sz="half" idx="1"/>
          </p:nvPr>
        </p:nvSpPr>
        <p:spPr>
          <a:xfrm>
            <a:off x="372533" y="1473200"/>
            <a:ext cx="11280905" cy="4741333"/>
          </a:xfrm>
        </p:spPr>
        <p:txBody>
          <a:bodyPr>
            <a:normAutofit/>
          </a:bodyPr>
          <a:lstStyle/>
          <a:p>
            <a:pPr marL="201168" lvl="1" indent="0">
              <a:buNone/>
            </a:pPr>
            <a:r>
              <a:rPr lang="en-US" sz="2000" dirty="0"/>
              <a:t>The Complainant alleges that the Respondent, the Complainant’s history professor, violated the policy prohibiting Title IX Sexual Harassment by engaging in the following unwelcome behavior:</a:t>
            </a:r>
          </a:p>
          <a:p>
            <a:pPr lvl="1"/>
            <a:r>
              <a:rPr lang="en-US" sz="2000" dirty="0"/>
              <a:t>During several class periods, the Respondent touched the Complainant’s shoulder and leaned over her; </a:t>
            </a:r>
          </a:p>
          <a:p>
            <a:pPr lvl="1"/>
            <a:r>
              <a:rPr lang="en-US" sz="2000" dirty="0"/>
              <a:t>In November 2023, during office hours, the Respondent made a comment about the size of the Complainant’s breasts;</a:t>
            </a:r>
          </a:p>
          <a:p>
            <a:pPr lvl="1"/>
            <a:r>
              <a:rPr lang="en-US" sz="2000" dirty="0"/>
              <a:t>In that same office hour period, the Respondent told the Complainant about sexual dreams that he had the night previously</a:t>
            </a:r>
          </a:p>
          <a:p>
            <a:pPr marL="384048" lvl="2" indent="0">
              <a:buNone/>
            </a:pPr>
            <a:endParaRPr lang="en-US" sz="2000" dirty="0"/>
          </a:p>
          <a:p>
            <a:pPr marL="384048" lvl="2" indent="0">
              <a:buNone/>
            </a:pPr>
            <a:r>
              <a:rPr lang="en-US" sz="2000" dirty="0"/>
              <a:t>The Complainant alleges that this unwelcome conduct interfered with her equal access to educational programs and activities. She no longer felt comfortable attending office hours to receive help from the professor, did not want to contact the professor to ask any questions, and tried to skip class as much as possible to avoid being in the same room as the professor. </a:t>
            </a:r>
          </a:p>
          <a:p>
            <a:pPr lvl="2"/>
            <a:endParaRPr lang="en-US" dirty="0"/>
          </a:p>
          <a:p>
            <a:endParaRPr lang="en-US" dirty="0"/>
          </a:p>
        </p:txBody>
      </p:sp>
    </p:spTree>
    <p:extLst>
      <p:ext uri="{BB962C8B-B14F-4D97-AF65-F5344CB8AC3E}">
        <p14:creationId xmlns:p14="http://schemas.microsoft.com/office/powerpoint/2010/main" val="33250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6</a:t>
            </a:fld>
            <a:endParaRPr lang="en-US" dirty="0"/>
          </a:p>
        </p:txBody>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lstStyle/>
          <a:p>
            <a:r>
              <a:rPr lang="en-US" dirty="0"/>
              <a:t>Decision must have key elements</a:t>
            </a:r>
          </a:p>
        </p:txBody>
      </p:sp>
      <p:graphicFrame>
        <p:nvGraphicFramePr>
          <p:cNvPr id="5" name="Content Placeholder 2" descr="Outline of elements: (1) The allegations. should be outlined in the investigation report; (2) Procedural steps. steps up to the hearing will be in the investigation report (highlighted); (3) findings of fact. What facts did you determine to have occurred?; (4) Application of policy to facts. applying facts to the specific policy language; (5) Result, sanction, remedies. final determination on policy, sanction, and rationale for sanction. ect">
            <a:extLst>
              <a:ext uri="{FF2B5EF4-FFF2-40B4-BE49-F238E27FC236}">
                <a16:creationId xmlns:a16="http://schemas.microsoft.com/office/drawing/2014/main" id="{59405A29-4A0F-429B-A6BA-2D3E9946C76A}"/>
              </a:ext>
            </a:extLst>
          </p:cNvPr>
          <p:cNvGraphicFramePr>
            <a:graphicFrameLocks noGrp="1"/>
          </p:cNvGraphicFramePr>
          <p:nvPr>
            <p:ph sz="half" idx="1"/>
            <p:extLst>
              <p:ext uri="{D42A27DB-BD31-4B8C-83A1-F6EECF244321}">
                <p14:modId xmlns:p14="http://schemas.microsoft.com/office/powerpoint/2010/main" val="1265008921"/>
              </p:ext>
            </p:extLst>
          </p:nvPr>
        </p:nvGraphicFramePr>
        <p:xfrm>
          <a:off x="675022" y="1812925"/>
          <a:ext cx="10906125"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034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5DE29D-A5CE-4E4B-AD04-6ADDD5FFBF37}"/>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5" name="Title 4">
            <a:extLst>
              <a:ext uri="{FF2B5EF4-FFF2-40B4-BE49-F238E27FC236}">
                <a16:creationId xmlns:a16="http://schemas.microsoft.com/office/drawing/2014/main" id="{56F77F9B-915F-4A0E-93D2-DB1BD2EA1BB1}"/>
              </a:ext>
            </a:extLst>
          </p:cNvPr>
          <p:cNvSpPr>
            <a:spLocks noGrp="1"/>
          </p:cNvSpPr>
          <p:nvPr>
            <p:ph type="title"/>
          </p:nvPr>
        </p:nvSpPr>
        <p:spPr/>
        <p:txBody>
          <a:bodyPr/>
          <a:lstStyle/>
          <a:p>
            <a:r>
              <a:rPr lang="en-US" dirty="0"/>
              <a:t>Procedural Steps</a:t>
            </a:r>
          </a:p>
        </p:txBody>
      </p:sp>
      <p:sp>
        <p:nvSpPr>
          <p:cNvPr id="6" name="Content Placeholder 5">
            <a:extLst>
              <a:ext uri="{FF2B5EF4-FFF2-40B4-BE49-F238E27FC236}">
                <a16:creationId xmlns:a16="http://schemas.microsoft.com/office/drawing/2014/main" id="{97E1674D-D394-4ADF-93A3-D0710F6D586C}"/>
              </a:ext>
            </a:extLst>
          </p:cNvPr>
          <p:cNvSpPr>
            <a:spLocks noGrp="1"/>
          </p:cNvSpPr>
          <p:nvPr>
            <p:ph sz="half" idx="1"/>
          </p:nvPr>
        </p:nvSpPr>
        <p:spPr>
          <a:xfrm>
            <a:off x="389467" y="1812759"/>
            <a:ext cx="11263971" cy="4088418"/>
          </a:xfrm>
        </p:spPr>
        <p:txBody>
          <a:bodyPr>
            <a:normAutofit/>
          </a:bodyPr>
          <a:lstStyle/>
          <a:p>
            <a:r>
              <a:rPr lang="en-US" dirty="0"/>
              <a:t>Must include notifications to the parties, interviews, site visits, and other methods to gather evidence, dates of hearing (copy and paste from investigation report)</a:t>
            </a:r>
          </a:p>
          <a:p>
            <a:r>
              <a:rPr lang="en-US" dirty="0"/>
              <a:t>Form requests information about witnesses present that will need to be filled out.</a:t>
            </a:r>
          </a:p>
          <a:p>
            <a:r>
              <a:rPr lang="en-US" dirty="0"/>
              <a:t>In addition, include summary of any significant procedural decisions at the hearing. </a:t>
            </a:r>
          </a:p>
          <a:p>
            <a:pPr lvl="2">
              <a:buFont typeface="Arial" panose="020B0604020202020204" pitchFamily="34" charset="0"/>
              <a:buChar char="•"/>
            </a:pPr>
            <a:r>
              <a:rPr lang="en-US" sz="2000" dirty="0"/>
              <a:t>Didn’t allow certain witnesses to testify (or did allow certain witnesses to testify over objection)</a:t>
            </a:r>
          </a:p>
          <a:p>
            <a:pPr lvl="2">
              <a:buFont typeface="Arial" panose="020B0604020202020204" pitchFamily="34" charset="0"/>
              <a:buChar char="•"/>
            </a:pPr>
            <a:r>
              <a:rPr lang="en-US" sz="2000" dirty="0"/>
              <a:t>Didn’t allow certain questions or evidence</a:t>
            </a:r>
          </a:p>
        </p:txBody>
      </p:sp>
    </p:spTree>
    <p:extLst>
      <p:ext uri="{BB962C8B-B14F-4D97-AF65-F5344CB8AC3E}">
        <p14:creationId xmlns:p14="http://schemas.microsoft.com/office/powerpoint/2010/main" val="294087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8</a:t>
            </a:fld>
            <a:endParaRPr lang="en-US" dirty="0"/>
          </a:p>
        </p:txBody>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lstStyle/>
          <a:p>
            <a:r>
              <a:rPr lang="en-US" dirty="0"/>
              <a:t>Decision must have key elements</a:t>
            </a:r>
          </a:p>
        </p:txBody>
      </p:sp>
      <p:graphicFrame>
        <p:nvGraphicFramePr>
          <p:cNvPr id="5" name="Content Placeholder 2" descr="Outline of elements: (1) The allegations. should be outlined in the investigation report; (2) Procedural steps. steps up to the hearing will be in the investigation report; (3) findings of fact. What facts did you determine to have occurred? (highlighted); (4) Application of policy to facts. applying facts to the specific policy language; (5) Result, sanction, remedies. final determination on policy, sanction, and rationale for sanction. ect">
            <a:extLst>
              <a:ext uri="{FF2B5EF4-FFF2-40B4-BE49-F238E27FC236}">
                <a16:creationId xmlns:a16="http://schemas.microsoft.com/office/drawing/2014/main" id="{59405A29-4A0F-429B-A6BA-2D3E9946C76A}"/>
              </a:ext>
            </a:extLst>
          </p:cNvPr>
          <p:cNvGraphicFramePr>
            <a:graphicFrameLocks noGrp="1"/>
          </p:cNvGraphicFramePr>
          <p:nvPr>
            <p:ph sz="half" idx="1"/>
            <p:extLst>
              <p:ext uri="{D42A27DB-BD31-4B8C-83A1-F6EECF244321}">
                <p14:modId xmlns:p14="http://schemas.microsoft.com/office/powerpoint/2010/main" val="1990260830"/>
              </p:ext>
            </p:extLst>
          </p:nvPr>
        </p:nvGraphicFramePr>
        <p:xfrm>
          <a:off x="675022" y="1812925"/>
          <a:ext cx="10906125"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31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500F0D-729C-47CA-A40C-C1600DCFF772}"/>
              </a:ext>
            </a:extLst>
          </p:cNvPr>
          <p:cNvSpPr>
            <a:spLocks noGrp="1"/>
          </p:cNvSpPr>
          <p:nvPr>
            <p:ph type="title"/>
          </p:nvPr>
        </p:nvSpPr>
        <p:spPr/>
        <p:txBody>
          <a:bodyPr/>
          <a:lstStyle/>
          <a:p>
            <a:r>
              <a:rPr lang="en-US" dirty="0"/>
              <a:t>Findings of Fact Sample</a:t>
            </a:r>
          </a:p>
        </p:txBody>
      </p:sp>
      <p:sp>
        <p:nvSpPr>
          <p:cNvPr id="13" name="Text Placeholder 12">
            <a:extLst>
              <a:ext uri="{FF2B5EF4-FFF2-40B4-BE49-F238E27FC236}">
                <a16:creationId xmlns:a16="http://schemas.microsoft.com/office/drawing/2014/main" id="{CA7F071E-58FE-4244-A2EE-381A6630FFEA}"/>
              </a:ext>
            </a:extLst>
          </p:cNvPr>
          <p:cNvSpPr>
            <a:spLocks noGrp="1"/>
          </p:cNvSpPr>
          <p:nvPr>
            <p:ph type="body" idx="1"/>
          </p:nvPr>
        </p:nvSpPr>
        <p:spPr/>
        <p:txBody>
          <a:bodyPr/>
          <a:lstStyle/>
          <a:p>
            <a:r>
              <a:rPr lang="en-US" dirty="0"/>
              <a:t>Allegations</a:t>
            </a:r>
          </a:p>
        </p:txBody>
      </p:sp>
      <p:sp>
        <p:nvSpPr>
          <p:cNvPr id="11" name="Content Placeholder 10">
            <a:extLst>
              <a:ext uri="{FF2B5EF4-FFF2-40B4-BE49-F238E27FC236}">
                <a16:creationId xmlns:a16="http://schemas.microsoft.com/office/drawing/2014/main" id="{42884B2F-3672-451C-9C35-544E9ABD5737}"/>
              </a:ext>
            </a:extLst>
          </p:cNvPr>
          <p:cNvSpPr>
            <a:spLocks noGrp="1"/>
          </p:cNvSpPr>
          <p:nvPr>
            <p:ph sz="half" idx="2"/>
          </p:nvPr>
        </p:nvSpPr>
        <p:spPr>
          <a:xfrm>
            <a:off x="643051" y="2958274"/>
            <a:ext cx="5093965" cy="3222393"/>
          </a:xfrm>
        </p:spPr>
        <p:txBody>
          <a:bodyPr>
            <a:normAutofit fontScale="92500" lnSpcReduction="10000"/>
          </a:bodyPr>
          <a:lstStyle/>
          <a:p>
            <a:pPr lvl="1"/>
            <a:r>
              <a:rPr lang="en-US" sz="2200" dirty="0"/>
              <a:t>During several class periods, the Respondent touched the Complainant’s shoulder and leaned over her; </a:t>
            </a:r>
          </a:p>
          <a:p>
            <a:pPr lvl="1"/>
            <a:r>
              <a:rPr lang="en-US" sz="2200" dirty="0"/>
              <a:t>In November 2023, during office hours, the Respondent made a comment about the size of the Complainant’s breasts;</a:t>
            </a:r>
          </a:p>
          <a:p>
            <a:pPr lvl="1"/>
            <a:r>
              <a:rPr lang="en-US" sz="2200" dirty="0"/>
              <a:t>In that same office hour period, the Respondent told the Complainant about sexual dreams that he had the night previously</a:t>
            </a:r>
          </a:p>
          <a:p>
            <a:endParaRPr lang="en-US" dirty="0"/>
          </a:p>
        </p:txBody>
      </p:sp>
      <p:sp>
        <p:nvSpPr>
          <p:cNvPr id="14" name="Text Placeholder 13">
            <a:extLst>
              <a:ext uri="{FF2B5EF4-FFF2-40B4-BE49-F238E27FC236}">
                <a16:creationId xmlns:a16="http://schemas.microsoft.com/office/drawing/2014/main" id="{9B068FBA-7BC2-4C04-8E85-F59E08AEEE1D}"/>
              </a:ext>
            </a:extLst>
          </p:cNvPr>
          <p:cNvSpPr>
            <a:spLocks noGrp="1"/>
          </p:cNvSpPr>
          <p:nvPr>
            <p:ph type="body" sz="quarter" idx="3"/>
          </p:nvPr>
        </p:nvSpPr>
        <p:spPr/>
        <p:txBody>
          <a:bodyPr/>
          <a:lstStyle/>
          <a:p>
            <a:r>
              <a:rPr lang="en-US" dirty="0"/>
              <a:t>Finding of Fact</a:t>
            </a:r>
          </a:p>
        </p:txBody>
      </p:sp>
      <p:sp>
        <p:nvSpPr>
          <p:cNvPr id="12" name="Content Placeholder 11">
            <a:extLst>
              <a:ext uri="{FF2B5EF4-FFF2-40B4-BE49-F238E27FC236}">
                <a16:creationId xmlns:a16="http://schemas.microsoft.com/office/drawing/2014/main" id="{CC8D06BC-7F77-48E8-8C94-146A373054E6}"/>
              </a:ext>
            </a:extLst>
          </p:cNvPr>
          <p:cNvSpPr>
            <a:spLocks noGrp="1"/>
          </p:cNvSpPr>
          <p:nvPr>
            <p:ph sz="quarter" idx="4"/>
          </p:nvPr>
        </p:nvSpPr>
        <p:spPr>
          <a:xfrm>
            <a:off x="6515943" y="2958273"/>
            <a:ext cx="5405123" cy="3222393"/>
          </a:xfrm>
        </p:spPr>
        <p:txBody>
          <a:bodyPr>
            <a:normAutofit fontScale="92500" lnSpcReduction="10000"/>
          </a:bodyPr>
          <a:lstStyle/>
          <a:p>
            <a:r>
              <a:rPr lang="en-US" dirty="0"/>
              <a:t>Did the Respondent touch the Complainant’s shoulder?</a:t>
            </a:r>
          </a:p>
          <a:p>
            <a:r>
              <a:rPr lang="en-US" dirty="0"/>
              <a:t>Did the Respondent make a comment about the size of the Complainant’s breasts?</a:t>
            </a:r>
          </a:p>
          <a:p>
            <a:r>
              <a:rPr lang="en-US" dirty="0"/>
              <a:t>Did the Respondent tell Complainant about a sexual dream?</a:t>
            </a:r>
          </a:p>
          <a:p>
            <a:r>
              <a:rPr lang="en-US" dirty="0"/>
              <a:t>Was the conduct unwelcome?</a:t>
            </a:r>
          </a:p>
        </p:txBody>
      </p:sp>
      <p:sp>
        <p:nvSpPr>
          <p:cNvPr id="3" name="Slide Number Placeholder 2">
            <a:extLst>
              <a:ext uri="{FF2B5EF4-FFF2-40B4-BE49-F238E27FC236}">
                <a16:creationId xmlns:a16="http://schemas.microsoft.com/office/drawing/2014/main" id="{55EACC0D-12B8-4420-9CB9-FE963BB69DF1}"/>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1151263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RetrospectVTI">
  <a:themeElements>
    <a:clrScheme name="Custom 62">
      <a:dk1>
        <a:srgbClr val="000000"/>
      </a:dk1>
      <a:lt1>
        <a:srgbClr val="FFFFFF"/>
      </a:lt1>
      <a:dk2>
        <a:srgbClr val="322441"/>
      </a:dk2>
      <a:lt2>
        <a:srgbClr val="E8E8E2"/>
      </a:lt2>
      <a:accent1>
        <a:srgbClr val="3F3DE3"/>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assic-Corporate_Teach a Course_02_Win32_MO - v3" id="{9EE2A5A3-E40E-40AC-9760-FB610F2897F3}" vid="{7FC277D3-686C-411B-BE49-3E65515A7D51}"/>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C65060F-1094-41F3-95E3-03DA10677CAD}">
  <ds:schemaRefs>
    <ds:schemaRef ds:uri="http://schemas.microsoft.com/sharepoint/v3/contenttype/forms"/>
  </ds:schemaRefs>
</ds:datastoreItem>
</file>

<file path=customXml/itemProps2.xml><?xml version="1.0" encoding="utf-8"?>
<ds:datastoreItem xmlns:ds="http://schemas.openxmlformats.org/officeDocument/2006/customXml" ds:itemID="{1A09386F-CDB5-4CE9-AE70-AE4E53A63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8F16D9-EB65-4F11-9CD9-58377B437CF8}">
  <ds:schemaRefs>
    <ds:schemaRef ds:uri="http://purl.org/dc/elements/1.1/"/>
    <ds:schemaRef ds:uri="16c05727-aa75-4e4a-9b5f-8a80a1165891"/>
    <ds:schemaRef ds:uri="71af3243-3dd4-4a8d-8c0d-dd76da1f02a5"/>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Classic corporate teach a course slides</Template>
  <TotalTime>0</TotalTime>
  <Words>2014</Words>
  <Application>Microsoft Office PowerPoint</Application>
  <PresentationFormat>Widescreen</PresentationFormat>
  <Paragraphs>175</Paragraphs>
  <Slides>24</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Garamond</vt:lpstr>
      <vt:lpstr>Wingdings</vt:lpstr>
      <vt:lpstr>RetrospectVTI</vt:lpstr>
      <vt:lpstr>9_Office Theme</vt:lpstr>
      <vt:lpstr>HSMB Training</vt:lpstr>
      <vt:lpstr>Agenda</vt:lpstr>
      <vt:lpstr>The HSMB Decision</vt:lpstr>
      <vt:lpstr>Decision must have key elements</vt:lpstr>
      <vt:lpstr>Allegations: Example</vt:lpstr>
      <vt:lpstr>Decision must have key elements</vt:lpstr>
      <vt:lpstr>Procedural Steps</vt:lpstr>
      <vt:lpstr>Decision must have key elements</vt:lpstr>
      <vt:lpstr>Findings of Fact Sample</vt:lpstr>
      <vt:lpstr>Findings of Fact Sample</vt:lpstr>
      <vt:lpstr>Evaluating Credibility</vt:lpstr>
      <vt:lpstr>Example: Credibility</vt:lpstr>
      <vt:lpstr>Example: Credibility</vt:lpstr>
      <vt:lpstr>Decision must have key elements</vt:lpstr>
      <vt:lpstr>Application of Policy to Facts Sample</vt:lpstr>
      <vt:lpstr>Application of Policy to Facts Sample</vt:lpstr>
      <vt:lpstr>Decision must have key elements</vt:lpstr>
      <vt:lpstr>Decision and Sanction</vt:lpstr>
      <vt:lpstr>General</vt:lpstr>
      <vt:lpstr>Example: Discussing Application to Policy</vt:lpstr>
      <vt:lpstr>Appeal</vt:lpstr>
      <vt:lpstr>Appeal</vt:lpstr>
      <vt:lpstr>Appeal</vt:lpstr>
      <vt:lpstr>Appeal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2024-01-27T19:32:12Z</dcterms:created>
  <dcterms:modified xsi:type="dcterms:W3CDTF">2024-09-23T15:40:21Z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